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Lst>
  <p:notesMasterIdLst>
    <p:notesMasterId r:id="rId23"/>
  </p:notesMasterIdLst>
  <p:sldIdLst>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Lst>
  <p:sldSz cx="9144000" cy="6858000" type="screen4x3"/>
  <p:notesSz cx="6858000" cy="9144000"/>
  <p:defaultTextStyle>
    <a:defPPr>
      <a:defRPr lang="zh-CN"/>
    </a:defPPr>
    <a:lvl1pPr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6" autoAdjust="0"/>
    <p:restoredTop sz="94660" autoAdjust="0"/>
  </p:normalViewPr>
  <p:slideViewPr>
    <p:cSldViewPr>
      <p:cViewPr varScale="1">
        <p:scale>
          <a:sx n="66" d="100"/>
          <a:sy n="66" d="100"/>
        </p:scale>
        <p:origin x="1312" y="40"/>
      </p:cViewPr>
      <p:guideLst>
        <p:guide orient="horz" pos="2160"/>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49564" name="Rectangle 988"/>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1049565" name="Rectangle 989"/>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332DB1DB-CC42-4DA4-B4C0-6DDDCC5A13C4}" type="datetime1">
              <a:rPr lang="en-US" altLang="en-US"/>
              <a:pPr/>
              <a:t>4/1/2019</a:t>
            </a:fld>
            <a:endParaRPr lang="en-US" altLang="en-US"/>
          </a:p>
        </p:txBody>
      </p:sp>
      <p:sp>
        <p:nvSpPr>
          <p:cNvPr id="1049566" name="Rectangle 990"/>
          <p:cNvSpPr>
            <a:spLocks noGrp="1" noRot="1" noChangeAspect="1"/>
          </p:cNvSpPr>
          <p:nvPr>
            <p:ph type="sldImg" idx="2"/>
          </p:nvPr>
        </p:nvSpPr>
        <p:spPr bwMode="auto">
          <a:xfrm>
            <a:off x="1371600" y="1143000"/>
            <a:ext cx="4114800" cy="30861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9567" name="Rectangle 991"/>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Chỉnh sửa kiểu văn bản của Bản cái</a:t>
            </a:r>
          </a:p>
          <a:p>
            <a:pPr lvl="1"/>
            <a:r>
              <a:rPr lang="en-US" altLang="en-US"/>
              <a:t>Mức hai</a:t>
            </a:r>
          </a:p>
          <a:p>
            <a:pPr lvl="2"/>
            <a:r>
              <a:rPr lang="en-US" altLang="en-US"/>
              <a:t>Mức ba</a:t>
            </a:r>
          </a:p>
          <a:p>
            <a:pPr lvl="3"/>
            <a:r>
              <a:rPr lang="en-US" altLang="en-US"/>
              <a:t>Mức bốn</a:t>
            </a:r>
          </a:p>
          <a:p>
            <a:pPr lvl="4"/>
            <a:r>
              <a:rPr lang="en-US" altLang="en-US"/>
              <a:t>Mức năm</a:t>
            </a:r>
          </a:p>
        </p:txBody>
      </p:sp>
      <p:sp>
        <p:nvSpPr>
          <p:cNvPr id="1049568" name="Rectangle 992"/>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1049569" name="Rectangle 993"/>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D4BC291E-40C2-4231-B878-339204574EFB}" type="slidenum">
              <a:rPr lang="en-US" altLang="en-US"/>
              <a:pPr/>
              <a:t>‹#›</a:t>
            </a:fld>
            <a:endParaRPr lang="en-US" altLang="en-US"/>
          </a:p>
        </p:txBody>
      </p:sp>
    </p:spTree>
    <p:extLst>
      <p:ext uri="{BB962C8B-B14F-4D97-AF65-F5344CB8AC3E}">
        <p14:creationId xmlns:p14="http://schemas.microsoft.com/office/powerpoint/2010/main" val="4095687704"/>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rgbClr val="000000"/>
        </a:solidFill>
        <a:latin typeface="Arial" panose="020B0604020202020204" pitchFamily="34" charset="0"/>
        <a:ea typeface="宋体" panose="02010600030101010101" pitchFamily="2" charset="-122"/>
        <a:cs typeface="+mn-cs"/>
      </a:defRPr>
    </a:lvl1pPr>
    <a:lvl2pPr marL="457200" indent="-457200" algn="l" rtl="0" fontAlgn="base">
      <a:spcBef>
        <a:spcPct val="30000"/>
      </a:spcBef>
      <a:spcAft>
        <a:spcPct val="0"/>
      </a:spcAft>
      <a:defRPr sz="1200" kern="1200">
        <a:solidFill>
          <a:srgbClr val="000000"/>
        </a:solidFill>
        <a:latin typeface="Arial" panose="020B0604020202020204" pitchFamily="34" charset="0"/>
        <a:ea typeface="宋体" panose="02010600030101010101" pitchFamily="2" charset="-122"/>
        <a:cs typeface="+mn-cs"/>
      </a:defRPr>
    </a:lvl2pPr>
    <a:lvl3pPr marL="914400" indent="-914400" algn="l" rtl="0" fontAlgn="base">
      <a:spcBef>
        <a:spcPct val="30000"/>
      </a:spcBef>
      <a:spcAft>
        <a:spcPct val="0"/>
      </a:spcAft>
      <a:defRPr sz="1200" kern="1200">
        <a:solidFill>
          <a:srgbClr val="000000"/>
        </a:solidFill>
        <a:latin typeface="Arial" panose="020B0604020202020204" pitchFamily="34" charset="0"/>
        <a:ea typeface="宋体" panose="02010600030101010101" pitchFamily="2" charset="-122"/>
        <a:cs typeface="+mn-cs"/>
      </a:defRPr>
    </a:lvl3pPr>
    <a:lvl4pPr marL="1371600" indent="-1371600" algn="l" rtl="0" fontAlgn="base">
      <a:spcBef>
        <a:spcPct val="30000"/>
      </a:spcBef>
      <a:spcAft>
        <a:spcPct val="0"/>
      </a:spcAft>
      <a:defRPr sz="1200" kern="1200">
        <a:solidFill>
          <a:srgbClr val="000000"/>
        </a:solidFill>
        <a:latin typeface="Arial" panose="020B0604020202020204" pitchFamily="34" charset="0"/>
        <a:ea typeface="宋体" panose="02010600030101010101" pitchFamily="2" charset="-122"/>
        <a:cs typeface="+mn-cs"/>
      </a:defRPr>
    </a:lvl4pPr>
    <a:lvl5pPr marL="1828800" indent="-1828800" algn="l" rtl="0" fontAlgn="base">
      <a:spcBef>
        <a:spcPct val="30000"/>
      </a:spcBef>
      <a:spcAft>
        <a:spcPct val="0"/>
      </a:spcAft>
      <a:defRPr sz="1200"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823E0200-259C-4D30-BB08-88E63DD718BB}" type="slidenum">
              <a:rPr lang="zh-CN" altLang="en-US"/>
              <a:pPr/>
              <a:t>‹#›</a:t>
            </a:fld>
            <a:endParaRPr lang="zh-CN" altLang="en-US"/>
          </a:p>
        </p:txBody>
      </p:sp>
    </p:spTree>
    <p:extLst>
      <p:ext uri="{BB962C8B-B14F-4D97-AF65-F5344CB8AC3E}">
        <p14:creationId xmlns:p14="http://schemas.microsoft.com/office/powerpoint/2010/main" val="155874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B23A6678-6D7C-4AD2-9E64-276C00FDF92B}" type="slidenum">
              <a:rPr lang="zh-CN" altLang="en-US"/>
              <a:pPr/>
              <a:t>‹#›</a:t>
            </a:fld>
            <a:endParaRPr lang="zh-CN" altLang="en-US"/>
          </a:p>
        </p:txBody>
      </p:sp>
    </p:spTree>
    <p:extLst>
      <p:ext uri="{BB962C8B-B14F-4D97-AF65-F5344CB8AC3E}">
        <p14:creationId xmlns:p14="http://schemas.microsoft.com/office/powerpoint/2010/main" val="263126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AF121B89-D5B7-4167-BB9E-4A043F6CB99E}" type="slidenum">
              <a:rPr lang="zh-CN" altLang="en-US"/>
              <a:pPr/>
              <a:t>‹#›</a:t>
            </a:fld>
            <a:endParaRPr lang="zh-CN" altLang="en-US"/>
          </a:p>
        </p:txBody>
      </p:sp>
    </p:spTree>
    <p:extLst>
      <p:ext uri="{BB962C8B-B14F-4D97-AF65-F5344CB8AC3E}">
        <p14:creationId xmlns:p14="http://schemas.microsoft.com/office/powerpoint/2010/main" val="2411951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F5B0332-3617-4027-9F73-47EC546DC40C}" type="slidenum">
              <a:rPr lang="zh-CN" altLang="en-US"/>
              <a:pPr/>
              <a:t>‹#›</a:t>
            </a:fld>
            <a:endParaRPr lang="zh-CN" altLang="en-US"/>
          </a:p>
        </p:txBody>
      </p:sp>
    </p:spTree>
    <p:extLst>
      <p:ext uri="{BB962C8B-B14F-4D97-AF65-F5344CB8AC3E}">
        <p14:creationId xmlns:p14="http://schemas.microsoft.com/office/powerpoint/2010/main" val="838080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FE22B760-F610-421F-8D05-C5FB5D97E1B1}" type="slidenum">
              <a:rPr lang="zh-CN" altLang="en-US"/>
              <a:pPr/>
              <a:t>‹#›</a:t>
            </a:fld>
            <a:endParaRPr lang="zh-CN" altLang="en-US"/>
          </a:p>
        </p:txBody>
      </p:sp>
    </p:spTree>
    <p:extLst>
      <p:ext uri="{BB962C8B-B14F-4D97-AF65-F5344CB8AC3E}">
        <p14:creationId xmlns:p14="http://schemas.microsoft.com/office/powerpoint/2010/main" val="233587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BC36063F-F30B-44D9-AAB7-ADB772271C93}" type="slidenum">
              <a:rPr lang="zh-CN" altLang="en-US"/>
              <a:pPr/>
              <a:t>‹#›</a:t>
            </a:fld>
            <a:endParaRPr lang="zh-CN" altLang="en-US"/>
          </a:p>
        </p:txBody>
      </p:sp>
    </p:spTree>
    <p:extLst>
      <p:ext uri="{BB962C8B-B14F-4D97-AF65-F5344CB8AC3E}">
        <p14:creationId xmlns:p14="http://schemas.microsoft.com/office/powerpoint/2010/main" val="310247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598613"/>
            <a:ext cx="4037012"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598613"/>
            <a:ext cx="4037013"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81AB512C-6A70-4504-9FB5-D09214DE3C12}" type="slidenum">
              <a:rPr lang="zh-CN" altLang="en-US"/>
              <a:pPr/>
              <a:t>‹#›</a:t>
            </a:fld>
            <a:endParaRPr lang="zh-CN" altLang="en-US"/>
          </a:p>
        </p:txBody>
      </p:sp>
    </p:spTree>
    <p:extLst>
      <p:ext uri="{BB962C8B-B14F-4D97-AF65-F5344CB8AC3E}">
        <p14:creationId xmlns:p14="http://schemas.microsoft.com/office/powerpoint/2010/main" val="3919203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A1A146E8-691E-439D-8610-F48C7E57F483}" type="slidenum">
              <a:rPr lang="zh-CN" altLang="en-US"/>
              <a:pPr/>
              <a:t>‹#›</a:t>
            </a:fld>
            <a:endParaRPr lang="zh-CN" altLang="en-US"/>
          </a:p>
        </p:txBody>
      </p:sp>
    </p:spTree>
    <p:extLst>
      <p:ext uri="{BB962C8B-B14F-4D97-AF65-F5344CB8AC3E}">
        <p14:creationId xmlns:p14="http://schemas.microsoft.com/office/powerpoint/2010/main" val="2063809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E920DF8E-EDE1-4C2E-980B-520FF657303A}" type="slidenum">
              <a:rPr lang="zh-CN" altLang="en-US"/>
              <a:pPr/>
              <a:t>‹#›</a:t>
            </a:fld>
            <a:endParaRPr lang="zh-CN" altLang="en-US"/>
          </a:p>
        </p:txBody>
      </p:sp>
    </p:spTree>
    <p:extLst>
      <p:ext uri="{BB962C8B-B14F-4D97-AF65-F5344CB8AC3E}">
        <p14:creationId xmlns:p14="http://schemas.microsoft.com/office/powerpoint/2010/main" val="160667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E8F6D4BE-7507-4874-ACDB-4EF48CD58624}" type="slidenum">
              <a:rPr lang="zh-CN" altLang="en-US"/>
              <a:pPr/>
              <a:t>‹#›</a:t>
            </a:fld>
            <a:endParaRPr lang="zh-CN" altLang="en-US"/>
          </a:p>
        </p:txBody>
      </p:sp>
    </p:spTree>
    <p:extLst>
      <p:ext uri="{BB962C8B-B14F-4D97-AF65-F5344CB8AC3E}">
        <p14:creationId xmlns:p14="http://schemas.microsoft.com/office/powerpoint/2010/main" val="1332829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9BC28983-9FC4-47D6-A2A9-479B93E03CCD}" type="slidenum">
              <a:rPr lang="zh-CN" altLang="en-US"/>
              <a:pPr/>
              <a:t>‹#›</a:t>
            </a:fld>
            <a:endParaRPr lang="zh-CN" altLang="en-US"/>
          </a:p>
        </p:txBody>
      </p:sp>
    </p:spTree>
    <p:extLst>
      <p:ext uri="{BB962C8B-B14F-4D97-AF65-F5344CB8AC3E}">
        <p14:creationId xmlns:p14="http://schemas.microsoft.com/office/powerpoint/2010/main" val="324023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C1EB304-7FE7-4ECC-BE91-DEAE6DD58C31}" type="slidenum">
              <a:rPr lang="zh-CN" altLang="en-US"/>
              <a:pPr/>
              <a:t>‹#›</a:t>
            </a:fld>
            <a:endParaRPr lang="zh-CN" altLang="en-US"/>
          </a:p>
        </p:txBody>
      </p:sp>
    </p:spTree>
    <p:extLst>
      <p:ext uri="{BB962C8B-B14F-4D97-AF65-F5344CB8AC3E}">
        <p14:creationId xmlns:p14="http://schemas.microsoft.com/office/powerpoint/2010/main" val="2249136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D0A4595D-CE40-48DB-B71D-6D6770CCD351}" type="slidenum">
              <a:rPr lang="zh-CN" altLang="en-US"/>
              <a:pPr/>
              <a:t>‹#›</a:t>
            </a:fld>
            <a:endParaRPr lang="zh-CN" altLang="en-US"/>
          </a:p>
        </p:txBody>
      </p:sp>
    </p:spTree>
    <p:extLst>
      <p:ext uri="{BB962C8B-B14F-4D97-AF65-F5344CB8AC3E}">
        <p14:creationId xmlns:p14="http://schemas.microsoft.com/office/powerpoint/2010/main" val="1924718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F78A987A-7EF5-4901-A227-E13875A16D10}" type="slidenum">
              <a:rPr lang="zh-CN" altLang="en-US"/>
              <a:pPr/>
              <a:t>‹#›</a:t>
            </a:fld>
            <a:endParaRPr lang="zh-CN" altLang="en-US"/>
          </a:p>
        </p:txBody>
      </p:sp>
    </p:spTree>
    <p:extLst>
      <p:ext uri="{BB962C8B-B14F-4D97-AF65-F5344CB8AC3E}">
        <p14:creationId xmlns:p14="http://schemas.microsoft.com/office/powerpoint/2010/main" val="684948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1E7CAB14-E90B-415D-8A6E-5CF537393FD2}" type="slidenum">
              <a:rPr lang="zh-CN" altLang="en-US"/>
              <a:pPr/>
              <a:t>‹#›</a:t>
            </a:fld>
            <a:endParaRPr lang="zh-CN" altLang="en-US"/>
          </a:p>
        </p:txBody>
      </p:sp>
    </p:spTree>
    <p:extLst>
      <p:ext uri="{BB962C8B-B14F-4D97-AF65-F5344CB8AC3E}">
        <p14:creationId xmlns:p14="http://schemas.microsoft.com/office/powerpoint/2010/main" val="2314800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B51EA65F-0D1C-44AF-AD9B-097DE129118F}" type="slidenum">
              <a:rPr lang="zh-CN" altLang="en-US"/>
              <a:pPr/>
              <a:t>‹#›</a:t>
            </a:fld>
            <a:endParaRPr lang="zh-CN" altLang="en-US"/>
          </a:p>
        </p:txBody>
      </p:sp>
    </p:spTree>
    <p:extLst>
      <p:ext uri="{BB962C8B-B14F-4D97-AF65-F5344CB8AC3E}">
        <p14:creationId xmlns:p14="http://schemas.microsoft.com/office/powerpoint/2010/main" val="548533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11F3F01-3C84-472F-B7B8-70F11B176003}" type="slidenum">
              <a:rPr lang="zh-CN" altLang="en-US"/>
              <a:pPr/>
              <a:t>‹#›</a:t>
            </a:fld>
            <a:endParaRPr lang="zh-CN" altLang="en-US"/>
          </a:p>
        </p:txBody>
      </p:sp>
    </p:spTree>
    <p:extLst>
      <p:ext uri="{BB962C8B-B14F-4D97-AF65-F5344CB8AC3E}">
        <p14:creationId xmlns:p14="http://schemas.microsoft.com/office/powerpoint/2010/main" val="2091451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8FB4F4BE-8E1E-4923-8085-D187E00777AD}" type="slidenum">
              <a:rPr lang="zh-CN" altLang="en-US"/>
              <a:pPr/>
              <a:t>‹#›</a:t>
            </a:fld>
            <a:endParaRPr lang="zh-CN" altLang="en-US"/>
          </a:p>
        </p:txBody>
      </p:sp>
    </p:spTree>
    <p:extLst>
      <p:ext uri="{BB962C8B-B14F-4D97-AF65-F5344CB8AC3E}">
        <p14:creationId xmlns:p14="http://schemas.microsoft.com/office/powerpoint/2010/main" val="3265515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598613"/>
            <a:ext cx="4037012"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598613"/>
            <a:ext cx="4037013"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A3F6383B-AD41-42BA-A9CB-A8156DDC1576}" type="slidenum">
              <a:rPr lang="zh-CN" altLang="en-US"/>
              <a:pPr/>
              <a:t>‹#›</a:t>
            </a:fld>
            <a:endParaRPr lang="zh-CN" altLang="en-US"/>
          </a:p>
        </p:txBody>
      </p:sp>
    </p:spTree>
    <p:extLst>
      <p:ext uri="{BB962C8B-B14F-4D97-AF65-F5344CB8AC3E}">
        <p14:creationId xmlns:p14="http://schemas.microsoft.com/office/powerpoint/2010/main" val="2631107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257F43E5-2891-4ABE-9497-54DCF0FBB380}" type="slidenum">
              <a:rPr lang="zh-CN" altLang="en-US"/>
              <a:pPr/>
              <a:t>‹#›</a:t>
            </a:fld>
            <a:endParaRPr lang="zh-CN" altLang="en-US"/>
          </a:p>
        </p:txBody>
      </p:sp>
    </p:spTree>
    <p:extLst>
      <p:ext uri="{BB962C8B-B14F-4D97-AF65-F5344CB8AC3E}">
        <p14:creationId xmlns:p14="http://schemas.microsoft.com/office/powerpoint/2010/main" val="317529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F2A9E2B2-2C4F-4470-892A-1F9665BDD4F4}" type="slidenum">
              <a:rPr lang="zh-CN" altLang="en-US"/>
              <a:pPr/>
              <a:t>‹#›</a:t>
            </a:fld>
            <a:endParaRPr lang="zh-CN" altLang="en-US"/>
          </a:p>
        </p:txBody>
      </p:sp>
    </p:spTree>
    <p:extLst>
      <p:ext uri="{BB962C8B-B14F-4D97-AF65-F5344CB8AC3E}">
        <p14:creationId xmlns:p14="http://schemas.microsoft.com/office/powerpoint/2010/main" val="1720921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A0FC0A97-2E9E-41A1-B41C-3B3F4732B0E0}" type="slidenum">
              <a:rPr lang="zh-CN" altLang="en-US"/>
              <a:pPr/>
              <a:t>‹#›</a:t>
            </a:fld>
            <a:endParaRPr lang="zh-CN" altLang="en-US"/>
          </a:p>
        </p:txBody>
      </p:sp>
    </p:spTree>
    <p:extLst>
      <p:ext uri="{BB962C8B-B14F-4D97-AF65-F5344CB8AC3E}">
        <p14:creationId xmlns:p14="http://schemas.microsoft.com/office/powerpoint/2010/main" val="252359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7B585C95-8164-4E9C-9806-D0AFB60FD826}" type="slidenum">
              <a:rPr lang="zh-CN" altLang="en-US"/>
              <a:pPr/>
              <a:t>‹#›</a:t>
            </a:fld>
            <a:endParaRPr lang="zh-CN" altLang="en-US"/>
          </a:p>
        </p:txBody>
      </p:sp>
    </p:spTree>
    <p:extLst>
      <p:ext uri="{BB962C8B-B14F-4D97-AF65-F5344CB8AC3E}">
        <p14:creationId xmlns:p14="http://schemas.microsoft.com/office/powerpoint/2010/main" val="1561914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0FD4AE00-556C-47B0-97A3-EF2BEE3AE842}" type="slidenum">
              <a:rPr lang="zh-CN" altLang="en-US"/>
              <a:pPr/>
              <a:t>‹#›</a:t>
            </a:fld>
            <a:endParaRPr lang="zh-CN" altLang="en-US"/>
          </a:p>
        </p:txBody>
      </p:sp>
    </p:spTree>
    <p:extLst>
      <p:ext uri="{BB962C8B-B14F-4D97-AF65-F5344CB8AC3E}">
        <p14:creationId xmlns:p14="http://schemas.microsoft.com/office/powerpoint/2010/main" val="881987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8ECFB0C0-D9BA-40A3-A6EF-EF8ADF1803E5}" type="slidenum">
              <a:rPr lang="zh-CN" altLang="en-US"/>
              <a:pPr/>
              <a:t>‹#›</a:t>
            </a:fld>
            <a:endParaRPr lang="zh-CN" altLang="en-US"/>
          </a:p>
        </p:txBody>
      </p:sp>
    </p:spTree>
    <p:extLst>
      <p:ext uri="{BB962C8B-B14F-4D97-AF65-F5344CB8AC3E}">
        <p14:creationId xmlns:p14="http://schemas.microsoft.com/office/powerpoint/2010/main" val="454795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E79D1674-8546-472D-B2B6-DD54A433696D}" type="slidenum">
              <a:rPr lang="zh-CN" altLang="en-US"/>
              <a:pPr/>
              <a:t>‹#›</a:t>
            </a:fld>
            <a:endParaRPr lang="zh-CN" altLang="en-US"/>
          </a:p>
        </p:txBody>
      </p:sp>
    </p:spTree>
    <p:extLst>
      <p:ext uri="{BB962C8B-B14F-4D97-AF65-F5344CB8AC3E}">
        <p14:creationId xmlns:p14="http://schemas.microsoft.com/office/powerpoint/2010/main" val="3859848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F203FC4-9440-4B39-BE76-35265B2DAE28}" type="slidenum">
              <a:rPr lang="zh-CN" altLang="en-US"/>
              <a:pPr/>
              <a:t>‹#›</a:t>
            </a:fld>
            <a:endParaRPr lang="zh-CN" altLang="en-US"/>
          </a:p>
        </p:txBody>
      </p:sp>
    </p:spTree>
    <p:extLst>
      <p:ext uri="{BB962C8B-B14F-4D97-AF65-F5344CB8AC3E}">
        <p14:creationId xmlns:p14="http://schemas.microsoft.com/office/powerpoint/2010/main" val="1416798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6CF30C3B-C84E-41F4-9EB5-AFD54257BB6C}" type="slidenum">
              <a:rPr lang="zh-CN" altLang="en-US"/>
              <a:pPr/>
              <a:t>‹#›</a:t>
            </a:fld>
            <a:endParaRPr lang="zh-CN" altLang="en-US"/>
          </a:p>
        </p:txBody>
      </p:sp>
    </p:spTree>
    <p:extLst>
      <p:ext uri="{BB962C8B-B14F-4D97-AF65-F5344CB8AC3E}">
        <p14:creationId xmlns:p14="http://schemas.microsoft.com/office/powerpoint/2010/main" val="10033271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4B70D8F2-3896-43FE-AB98-ABD92CE5D926}" type="slidenum">
              <a:rPr lang="zh-CN" altLang="en-US"/>
              <a:pPr/>
              <a:t>‹#›</a:t>
            </a:fld>
            <a:endParaRPr lang="zh-CN" altLang="en-US"/>
          </a:p>
        </p:txBody>
      </p:sp>
    </p:spTree>
    <p:extLst>
      <p:ext uri="{BB962C8B-B14F-4D97-AF65-F5344CB8AC3E}">
        <p14:creationId xmlns:p14="http://schemas.microsoft.com/office/powerpoint/2010/main" val="3412580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81FB764B-CEEE-4A5C-BCE7-CD93ACEEA829}" type="slidenum">
              <a:rPr lang="zh-CN" altLang="en-US"/>
              <a:pPr/>
              <a:t>‹#›</a:t>
            </a:fld>
            <a:endParaRPr lang="zh-CN" altLang="en-US"/>
          </a:p>
        </p:txBody>
      </p:sp>
    </p:spTree>
    <p:extLst>
      <p:ext uri="{BB962C8B-B14F-4D97-AF65-F5344CB8AC3E}">
        <p14:creationId xmlns:p14="http://schemas.microsoft.com/office/powerpoint/2010/main" val="3859730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6A530F6E-1F8D-4974-BBBD-CB47FA4839E7}" type="slidenum">
              <a:rPr lang="zh-CN" altLang="en-US"/>
              <a:pPr/>
              <a:t>‹#›</a:t>
            </a:fld>
            <a:endParaRPr lang="zh-CN" altLang="en-US"/>
          </a:p>
        </p:txBody>
      </p:sp>
    </p:spTree>
    <p:extLst>
      <p:ext uri="{BB962C8B-B14F-4D97-AF65-F5344CB8AC3E}">
        <p14:creationId xmlns:p14="http://schemas.microsoft.com/office/powerpoint/2010/main" val="2074329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EF6FC43F-A06A-48CF-AE63-72F13F6E7808}" type="slidenum">
              <a:rPr lang="zh-CN" altLang="en-US"/>
              <a:pPr/>
              <a:t>‹#›</a:t>
            </a:fld>
            <a:endParaRPr lang="zh-CN" altLang="en-US"/>
          </a:p>
        </p:txBody>
      </p:sp>
    </p:spTree>
    <p:extLst>
      <p:ext uri="{BB962C8B-B14F-4D97-AF65-F5344CB8AC3E}">
        <p14:creationId xmlns:p14="http://schemas.microsoft.com/office/powerpoint/2010/main" val="2577493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83714FF3-A16B-4574-A26D-832C558092EC}" type="slidenum">
              <a:rPr lang="zh-CN" altLang="en-US"/>
              <a:pPr/>
              <a:t>‹#›</a:t>
            </a:fld>
            <a:endParaRPr lang="zh-CN" altLang="en-US"/>
          </a:p>
        </p:txBody>
      </p:sp>
    </p:spTree>
    <p:extLst>
      <p:ext uri="{BB962C8B-B14F-4D97-AF65-F5344CB8AC3E}">
        <p14:creationId xmlns:p14="http://schemas.microsoft.com/office/powerpoint/2010/main" val="4003290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A5D8F7BF-B36F-4D63-9430-35D5C477B9E7}" type="slidenum">
              <a:rPr lang="zh-CN" altLang="en-US"/>
              <a:pPr/>
              <a:t>‹#›</a:t>
            </a:fld>
            <a:endParaRPr lang="zh-CN" altLang="en-US"/>
          </a:p>
        </p:txBody>
      </p:sp>
    </p:spTree>
    <p:extLst>
      <p:ext uri="{BB962C8B-B14F-4D97-AF65-F5344CB8AC3E}">
        <p14:creationId xmlns:p14="http://schemas.microsoft.com/office/powerpoint/2010/main" val="3434970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29316B0B-5055-4BB1-AEA8-B051E02997D0}" type="slidenum">
              <a:rPr lang="zh-CN" altLang="en-US"/>
              <a:pPr/>
              <a:t>‹#›</a:t>
            </a:fld>
            <a:endParaRPr lang="zh-CN" altLang="en-US"/>
          </a:p>
        </p:txBody>
      </p:sp>
    </p:spTree>
    <p:extLst>
      <p:ext uri="{BB962C8B-B14F-4D97-AF65-F5344CB8AC3E}">
        <p14:creationId xmlns:p14="http://schemas.microsoft.com/office/powerpoint/2010/main" val="36690659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0667B27F-FC17-4A4A-899C-E1E59AEB2977}" type="slidenum">
              <a:rPr lang="zh-CN" altLang="en-US"/>
              <a:pPr/>
              <a:t>‹#›</a:t>
            </a:fld>
            <a:endParaRPr lang="zh-CN" altLang="en-US"/>
          </a:p>
        </p:txBody>
      </p:sp>
    </p:spTree>
    <p:extLst>
      <p:ext uri="{BB962C8B-B14F-4D97-AF65-F5344CB8AC3E}">
        <p14:creationId xmlns:p14="http://schemas.microsoft.com/office/powerpoint/2010/main" val="12242888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7A51F36A-B63C-4F0C-BA22-463FE6EE2CD6}" type="slidenum">
              <a:rPr lang="zh-CN" altLang="en-US"/>
              <a:pPr/>
              <a:t>‹#›</a:t>
            </a:fld>
            <a:endParaRPr lang="zh-CN" altLang="en-US"/>
          </a:p>
        </p:txBody>
      </p:sp>
    </p:spTree>
    <p:extLst>
      <p:ext uri="{BB962C8B-B14F-4D97-AF65-F5344CB8AC3E}">
        <p14:creationId xmlns:p14="http://schemas.microsoft.com/office/powerpoint/2010/main" val="3613776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2461D02E-199F-4587-96A5-9C6267A82B77}" type="slidenum">
              <a:rPr lang="zh-CN" altLang="en-US"/>
              <a:pPr/>
              <a:t>‹#›</a:t>
            </a:fld>
            <a:endParaRPr lang="zh-CN" altLang="en-US"/>
          </a:p>
        </p:txBody>
      </p:sp>
    </p:spTree>
    <p:extLst>
      <p:ext uri="{BB962C8B-B14F-4D97-AF65-F5344CB8AC3E}">
        <p14:creationId xmlns:p14="http://schemas.microsoft.com/office/powerpoint/2010/main" val="21613921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450B2B7C-DD76-4F3F-B506-2141767B64FB}" type="slidenum">
              <a:rPr lang="zh-CN" altLang="en-US"/>
              <a:pPr/>
              <a:t>‹#›</a:t>
            </a:fld>
            <a:endParaRPr lang="zh-CN" altLang="en-US"/>
          </a:p>
        </p:txBody>
      </p:sp>
    </p:spTree>
    <p:extLst>
      <p:ext uri="{BB962C8B-B14F-4D97-AF65-F5344CB8AC3E}">
        <p14:creationId xmlns:p14="http://schemas.microsoft.com/office/powerpoint/2010/main" val="3729694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7025D705-B087-42E9-876E-65E9402580E3}" type="slidenum">
              <a:rPr lang="zh-CN" altLang="en-US"/>
              <a:pPr/>
              <a:t>‹#›</a:t>
            </a:fld>
            <a:endParaRPr lang="zh-CN" altLang="en-US"/>
          </a:p>
        </p:txBody>
      </p:sp>
    </p:spTree>
    <p:extLst>
      <p:ext uri="{BB962C8B-B14F-4D97-AF65-F5344CB8AC3E}">
        <p14:creationId xmlns:p14="http://schemas.microsoft.com/office/powerpoint/2010/main" val="1155408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6BD13A4-E6FE-4B72-9B2C-5EF2BF0F0319}" type="slidenum">
              <a:rPr lang="zh-CN" altLang="en-US"/>
              <a:pPr/>
              <a:t>‹#›</a:t>
            </a:fld>
            <a:endParaRPr lang="zh-CN" altLang="en-US"/>
          </a:p>
        </p:txBody>
      </p:sp>
    </p:spTree>
    <p:extLst>
      <p:ext uri="{BB962C8B-B14F-4D97-AF65-F5344CB8AC3E}">
        <p14:creationId xmlns:p14="http://schemas.microsoft.com/office/powerpoint/2010/main" val="28453004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AB8F1EA-9CE2-4043-B1AA-4F1DAD8FCB16}" type="slidenum">
              <a:rPr lang="zh-CN" altLang="en-US"/>
              <a:pPr/>
              <a:t>‹#›</a:t>
            </a:fld>
            <a:endParaRPr lang="zh-CN" altLang="en-US"/>
          </a:p>
        </p:txBody>
      </p:sp>
    </p:spTree>
    <p:extLst>
      <p:ext uri="{BB962C8B-B14F-4D97-AF65-F5344CB8AC3E}">
        <p14:creationId xmlns:p14="http://schemas.microsoft.com/office/powerpoint/2010/main" val="17564053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64741E39-BDA5-4083-AE7C-BABE4AF8C43D}" type="slidenum">
              <a:rPr lang="zh-CN" altLang="en-US"/>
              <a:pPr/>
              <a:t>‹#›</a:t>
            </a:fld>
            <a:endParaRPr lang="zh-CN" altLang="en-US"/>
          </a:p>
        </p:txBody>
      </p:sp>
    </p:spTree>
    <p:extLst>
      <p:ext uri="{BB962C8B-B14F-4D97-AF65-F5344CB8AC3E}">
        <p14:creationId xmlns:p14="http://schemas.microsoft.com/office/powerpoint/2010/main" val="3633137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1AC61C9F-D624-45A3-9DAC-64DEEA7F9107}" type="slidenum">
              <a:rPr lang="zh-CN" altLang="en-US"/>
              <a:pPr/>
              <a:t>‹#›</a:t>
            </a:fld>
            <a:endParaRPr lang="zh-CN" altLang="en-US"/>
          </a:p>
        </p:txBody>
      </p:sp>
    </p:spTree>
    <p:extLst>
      <p:ext uri="{BB962C8B-B14F-4D97-AF65-F5344CB8AC3E}">
        <p14:creationId xmlns:p14="http://schemas.microsoft.com/office/powerpoint/2010/main" val="160323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8D921AA4-6535-474D-A38A-73C6AE9C5EEC}" type="slidenum">
              <a:rPr lang="zh-CN" altLang="en-US"/>
              <a:pPr/>
              <a:t>‹#›</a:t>
            </a:fld>
            <a:endParaRPr lang="zh-CN" altLang="en-US"/>
          </a:p>
        </p:txBody>
      </p:sp>
    </p:spTree>
    <p:extLst>
      <p:ext uri="{BB962C8B-B14F-4D97-AF65-F5344CB8AC3E}">
        <p14:creationId xmlns:p14="http://schemas.microsoft.com/office/powerpoint/2010/main" val="1918859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1C724615-09D7-40FB-A3CD-CC301A145C15}" type="slidenum">
              <a:rPr lang="zh-CN" altLang="en-US"/>
              <a:pPr/>
              <a:t>‹#›</a:t>
            </a:fld>
            <a:endParaRPr lang="zh-CN" altLang="en-US"/>
          </a:p>
        </p:txBody>
      </p:sp>
    </p:spTree>
    <p:extLst>
      <p:ext uri="{BB962C8B-B14F-4D97-AF65-F5344CB8AC3E}">
        <p14:creationId xmlns:p14="http://schemas.microsoft.com/office/powerpoint/2010/main" val="1523706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B0701D78-C44F-4E04-BCE1-0A59FA638E60}" type="slidenum">
              <a:rPr lang="zh-CN" altLang="en-US"/>
              <a:pPr/>
              <a:t>‹#›</a:t>
            </a:fld>
            <a:endParaRPr lang="zh-CN" altLang="en-US"/>
          </a:p>
        </p:txBody>
      </p:sp>
    </p:spTree>
    <p:extLst>
      <p:ext uri="{BB962C8B-B14F-4D97-AF65-F5344CB8AC3E}">
        <p14:creationId xmlns:p14="http://schemas.microsoft.com/office/powerpoint/2010/main" val="1927094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193CE16E-D955-4F8C-8B7D-E3FA9E31FC34}" type="slidenum">
              <a:rPr lang="zh-CN" altLang="en-US"/>
              <a:pPr/>
              <a:t>‹#›</a:t>
            </a:fld>
            <a:endParaRPr lang="zh-CN" altLang="en-US"/>
          </a:p>
        </p:txBody>
      </p:sp>
    </p:spTree>
    <p:extLst>
      <p:ext uri="{BB962C8B-B14F-4D97-AF65-F5344CB8AC3E}">
        <p14:creationId xmlns:p14="http://schemas.microsoft.com/office/powerpoint/2010/main" val="25874915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5D087289-32A0-4B44-9865-0065958440CB}" type="slidenum">
              <a:rPr lang="zh-CN" altLang="en-US"/>
              <a:pPr/>
              <a:t>‹#›</a:t>
            </a:fld>
            <a:endParaRPr lang="zh-CN" altLang="en-US"/>
          </a:p>
        </p:txBody>
      </p:sp>
    </p:spTree>
    <p:extLst>
      <p:ext uri="{BB962C8B-B14F-4D97-AF65-F5344CB8AC3E}">
        <p14:creationId xmlns:p14="http://schemas.microsoft.com/office/powerpoint/2010/main" val="1882819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F161044B-39F3-448D-90D8-7F3E2D4EDB29}" type="slidenum">
              <a:rPr lang="zh-CN" altLang="en-US"/>
              <a:pPr/>
              <a:t>‹#›</a:t>
            </a:fld>
            <a:endParaRPr lang="zh-CN" altLang="en-US"/>
          </a:p>
        </p:txBody>
      </p:sp>
    </p:spTree>
    <p:extLst>
      <p:ext uri="{BB962C8B-B14F-4D97-AF65-F5344CB8AC3E}">
        <p14:creationId xmlns:p14="http://schemas.microsoft.com/office/powerpoint/2010/main" val="27036579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CC9BF3B-6349-4C14-B561-889F277679C9}" type="slidenum">
              <a:rPr lang="zh-CN" altLang="en-US"/>
              <a:pPr/>
              <a:t>‹#›</a:t>
            </a:fld>
            <a:endParaRPr lang="zh-CN" altLang="en-US"/>
          </a:p>
        </p:txBody>
      </p:sp>
    </p:spTree>
    <p:extLst>
      <p:ext uri="{BB962C8B-B14F-4D97-AF65-F5344CB8AC3E}">
        <p14:creationId xmlns:p14="http://schemas.microsoft.com/office/powerpoint/2010/main" val="12404705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F96247DE-88DF-492F-AABC-B68C3BC7C2A4}" type="slidenum">
              <a:rPr lang="zh-CN" altLang="en-US"/>
              <a:pPr/>
              <a:t>‹#›</a:t>
            </a:fld>
            <a:endParaRPr lang="zh-CN" altLang="en-US"/>
          </a:p>
        </p:txBody>
      </p:sp>
    </p:spTree>
    <p:extLst>
      <p:ext uri="{BB962C8B-B14F-4D97-AF65-F5344CB8AC3E}">
        <p14:creationId xmlns:p14="http://schemas.microsoft.com/office/powerpoint/2010/main" val="1967525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6EFACAE9-3ADC-4A15-B107-B1656BAA6663}" type="slidenum">
              <a:rPr lang="zh-CN" altLang="en-US"/>
              <a:pPr/>
              <a:t>‹#›</a:t>
            </a:fld>
            <a:endParaRPr lang="zh-CN" altLang="en-US"/>
          </a:p>
        </p:txBody>
      </p:sp>
    </p:spTree>
    <p:extLst>
      <p:ext uri="{BB962C8B-B14F-4D97-AF65-F5344CB8AC3E}">
        <p14:creationId xmlns:p14="http://schemas.microsoft.com/office/powerpoint/2010/main" val="15127412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66ACFB7-3174-435D-A260-D855E48F5A90}" type="slidenum">
              <a:rPr lang="zh-CN" altLang="en-US"/>
              <a:pPr/>
              <a:t>‹#›</a:t>
            </a:fld>
            <a:endParaRPr lang="zh-CN" altLang="en-US"/>
          </a:p>
        </p:txBody>
      </p:sp>
    </p:spTree>
    <p:extLst>
      <p:ext uri="{BB962C8B-B14F-4D97-AF65-F5344CB8AC3E}">
        <p14:creationId xmlns:p14="http://schemas.microsoft.com/office/powerpoint/2010/main" val="28840198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E426BAFB-8321-44FD-9665-BF46DF5292DE}" type="slidenum">
              <a:rPr lang="zh-CN" altLang="en-US"/>
              <a:pPr/>
              <a:t>‹#›</a:t>
            </a:fld>
            <a:endParaRPr lang="zh-CN" altLang="en-US"/>
          </a:p>
        </p:txBody>
      </p:sp>
    </p:spTree>
    <p:extLst>
      <p:ext uri="{BB962C8B-B14F-4D97-AF65-F5344CB8AC3E}">
        <p14:creationId xmlns:p14="http://schemas.microsoft.com/office/powerpoint/2010/main" val="405845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4901FDD0-2431-4B4C-88C1-A480E4EB9988}" type="slidenum">
              <a:rPr lang="zh-CN" altLang="en-US"/>
              <a:pPr/>
              <a:t>‹#›</a:t>
            </a:fld>
            <a:endParaRPr lang="zh-CN" altLang="en-US"/>
          </a:p>
        </p:txBody>
      </p:sp>
    </p:spTree>
    <p:extLst>
      <p:ext uri="{BB962C8B-B14F-4D97-AF65-F5344CB8AC3E}">
        <p14:creationId xmlns:p14="http://schemas.microsoft.com/office/powerpoint/2010/main" val="26512084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82F9E732-02EE-46F9-81DB-47927A9AA260}" type="slidenum">
              <a:rPr lang="zh-CN" altLang="en-US"/>
              <a:pPr/>
              <a:t>‹#›</a:t>
            </a:fld>
            <a:endParaRPr lang="zh-CN" altLang="en-US"/>
          </a:p>
        </p:txBody>
      </p:sp>
    </p:spTree>
    <p:extLst>
      <p:ext uri="{BB962C8B-B14F-4D97-AF65-F5344CB8AC3E}">
        <p14:creationId xmlns:p14="http://schemas.microsoft.com/office/powerpoint/2010/main" val="3796253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FD003AD0-199F-48E5-BB1A-797E2E4BAA83}" type="slidenum">
              <a:rPr lang="zh-CN" altLang="en-US"/>
              <a:pPr/>
              <a:t>‹#›</a:t>
            </a:fld>
            <a:endParaRPr lang="zh-CN" altLang="en-US"/>
          </a:p>
        </p:txBody>
      </p:sp>
    </p:spTree>
    <p:extLst>
      <p:ext uri="{BB962C8B-B14F-4D97-AF65-F5344CB8AC3E}">
        <p14:creationId xmlns:p14="http://schemas.microsoft.com/office/powerpoint/2010/main" val="18157472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DF4BEF30-B8AA-4B43-83C1-776F18F308E7}" type="slidenum">
              <a:rPr lang="zh-CN" altLang="en-US"/>
              <a:pPr/>
              <a:t>‹#›</a:t>
            </a:fld>
            <a:endParaRPr lang="zh-CN" altLang="en-US"/>
          </a:p>
        </p:txBody>
      </p:sp>
    </p:spTree>
    <p:extLst>
      <p:ext uri="{BB962C8B-B14F-4D97-AF65-F5344CB8AC3E}">
        <p14:creationId xmlns:p14="http://schemas.microsoft.com/office/powerpoint/2010/main" val="17955281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BA190A0F-09F6-45D1-9D0D-F5E1D43092C7}" type="slidenum">
              <a:rPr lang="zh-CN" altLang="en-US"/>
              <a:pPr/>
              <a:t>‹#›</a:t>
            </a:fld>
            <a:endParaRPr lang="zh-CN" altLang="en-US"/>
          </a:p>
        </p:txBody>
      </p:sp>
    </p:spTree>
    <p:extLst>
      <p:ext uri="{BB962C8B-B14F-4D97-AF65-F5344CB8AC3E}">
        <p14:creationId xmlns:p14="http://schemas.microsoft.com/office/powerpoint/2010/main" val="10014396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1A4BF8B6-CB84-4A3C-912E-E7448B196CF4}" type="slidenum">
              <a:rPr lang="zh-CN" altLang="en-US"/>
              <a:pPr/>
              <a:t>‹#›</a:t>
            </a:fld>
            <a:endParaRPr lang="zh-CN" altLang="en-US"/>
          </a:p>
        </p:txBody>
      </p:sp>
    </p:spTree>
    <p:extLst>
      <p:ext uri="{BB962C8B-B14F-4D97-AF65-F5344CB8AC3E}">
        <p14:creationId xmlns:p14="http://schemas.microsoft.com/office/powerpoint/2010/main" val="36812505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42746AFE-CD13-4CFC-833C-D7DC82D07D5A}" type="slidenum">
              <a:rPr lang="zh-CN" altLang="en-US"/>
              <a:pPr/>
              <a:t>‹#›</a:t>
            </a:fld>
            <a:endParaRPr lang="zh-CN" altLang="en-US"/>
          </a:p>
        </p:txBody>
      </p:sp>
    </p:spTree>
    <p:extLst>
      <p:ext uri="{BB962C8B-B14F-4D97-AF65-F5344CB8AC3E}">
        <p14:creationId xmlns:p14="http://schemas.microsoft.com/office/powerpoint/2010/main" val="5175980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6DF3133D-2A9B-4CC4-BD7A-035F11A1498D}" type="slidenum">
              <a:rPr lang="zh-CN" altLang="en-US"/>
              <a:pPr/>
              <a:t>‹#›</a:t>
            </a:fld>
            <a:endParaRPr lang="zh-CN" altLang="en-US"/>
          </a:p>
        </p:txBody>
      </p:sp>
    </p:spTree>
    <p:extLst>
      <p:ext uri="{BB962C8B-B14F-4D97-AF65-F5344CB8AC3E}">
        <p14:creationId xmlns:p14="http://schemas.microsoft.com/office/powerpoint/2010/main" val="2885473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9DA262F6-BBD7-4B1F-BCB7-144913D55DA2}" type="slidenum">
              <a:rPr lang="zh-CN" altLang="en-US"/>
              <a:pPr/>
              <a:t>‹#›</a:t>
            </a:fld>
            <a:endParaRPr lang="zh-CN" altLang="en-US"/>
          </a:p>
        </p:txBody>
      </p:sp>
    </p:spTree>
    <p:extLst>
      <p:ext uri="{BB962C8B-B14F-4D97-AF65-F5344CB8AC3E}">
        <p14:creationId xmlns:p14="http://schemas.microsoft.com/office/powerpoint/2010/main" val="24341731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E013A925-7C9B-4902-B93A-106DA9AF2C6C}" type="slidenum">
              <a:rPr lang="zh-CN" altLang="en-US"/>
              <a:pPr/>
              <a:t>‹#›</a:t>
            </a:fld>
            <a:endParaRPr lang="zh-CN" altLang="en-US"/>
          </a:p>
        </p:txBody>
      </p:sp>
    </p:spTree>
    <p:extLst>
      <p:ext uri="{BB962C8B-B14F-4D97-AF65-F5344CB8AC3E}">
        <p14:creationId xmlns:p14="http://schemas.microsoft.com/office/powerpoint/2010/main" val="3742889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187584CC-2F47-4D00-9763-8EF26760B53D}" type="slidenum">
              <a:rPr lang="zh-CN" altLang="en-US"/>
              <a:pPr/>
              <a:t>‹#›</a:t>
            </a:fld>
            <a:endParaRPr lang="zh-CN" altLang="en-US"/>
          </a:p>
        </p:txBody>
      </p:sp>
    </p:spTree>
    <p:extLst>
      <p:ext uri="{BB962C8B-B14F-4D97-AF65-F5344CB8AC3E}">
        <p14:creationId xmlns:p14="http://schemas.microsoft.com/office/powerpoint/2010/main" val="3603821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9FBF01DE-1E87-475D-A076-1FD25B33182A}" type="slidenum">
              <a:rPr lang="zh-CN" altLang="en-US"/>
              <a:pPr/>
              <a:t>‹#›</a:t>
            </a:fld>
            <a:endParaRPr lang="zh-CN" altLang="en-US"/>
          </a:p>
        </p:txBody>
      </p:sp>
    </p:spTree>
    <p:extLst>
      <p:ext uri="{BB962C8B-B14F-4D97-AF65-F5344CB8AC3E}">
        <p14:creationId xmlns:p14="http://schemas.microsoft.com/office/powerpoint/2010/main" val="27078479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4A35B3D1-863D-4BB7-94B6-9092E4F38FF2}" type="slidenum">
              <a:rPr lang="zh-CN" altLang="en-US"/>
              <a:pPr/>
              <a:t>‹#›</a:t>
            </a:fld>
            <a:endParaRPr lang="zh-CN" altLang="en-US"/>
          </a:p>
        </p:txBody>
      </p:sp>
    </p:spTree>
    <p:extLst>
      <p:ext uri="{BB962C8B-B14F-4D97-AF65-F5344CB8AC3E}">
        <p14:creationId xmlns:p14="http://schemas.microsoft.com/office/powerpoint/2010/main" val="28111732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032EA30C-8C3D-4110-A274-D8CF0162A01C}" type="slidenum">
              <a:rPr lang="zh-CN" altLang="en-US"/>
              <a:pPr/>
              <a:t>‹#›</a:t>
            </a:fld>
            <a:endParaRPr lang="zh-CN" altLang="en-US"/>
          </a:p>
        </p:txBody>
      </p:sp>
    </p:spTree>
    <p:extLst>
      <p:ext uri="{BB962C8B-B14F-4D97-AF65-F5344CB8AC3E}">
        <p14:creationId xmlns:p14="http://schemas.microsoft.com/office/powerpoint/2010/main" val="20941401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663FB509-94B5-46F6-85DA-4849EAECBED8}" type="slidenum">
              <a:rPr lang="zh-CN" altLang="en-US"/>
              <a:pPr/>
              <a:t>‹#›</a:t>
            </a:fld>
            <a:endParaRPr lang="zh-CN" altLang="en-US"/>
          </a:p>
        </p:txBody>
      </p:sp>
    </p:spTree>
    <p:extLst>
      <p:ext uri="{BB962C8B-B14F-4D97-AF65-F5344CB8AC3E}">
        <p14:creationId xmlns:p14="http://schemas.microsoft.com/office/powerpoint/2010/main" val="36750745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213781CE-7FBB-454E-A1AF-FEAC746C2B13}" type="slidenum">
              <a:rPr lang="zh-CN" altLang="en-US"/>
              <a:pPr/>
              <a:t>‹#›</a:t>
            </a:fld>
            <a:endParaRPr lang="zh-CN" altLang="en-US"/>
          </a:p>
        </p:txBody>
      </p:sp>
    </p:spTree>
    <p:extLst>
      <p:ext uri="{BB962C8B-B14F-4D97-AF65-F5344CB8AC3E}">
        <p14:creationId xmlns:p14="http://schemas.microsoft.com/office/powerpoint/2010/main" val="2713756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5FC6B8F4-5B6C-423D-96CA-108ECFDE5726}" type="slidenum">
              <a:rPr lang="zh-CN" altLang="en-US"/>
              <a:pPr/>
              <a:t>‹#›</a:t>
            </a:fld>
            <a:endParaRPr lang="zh-CN" altLang="en-US"/>
          </a:p>
        </p:txBody>
      </p:sp>
    </p:spTree>
    <p:extLst>
      <p:ext uri="{BB962C8B-B14F-4D97-AF65-F5344CB8AC3E}">
        <p14:creationId xmlns:p14="http://schemas.microsoft.com/office/powerpoint/2010/main" val="11415106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616A8A3F-D25F-4473-AC4D-2CBCDB646386}" type="slidenum">
              <a:rPr lang="zh-CN" altLang="en-US"/>
              <a:pPr/>
              <a:t>‹#›</a:t>
            </a:fld>
            <a:endParaRPr lang="zh-CN" altLang="en-US"/>
          </a:p>
        </p:txBody>
      </p:sp>
    </p:spTree>
    <p:extLst>
      <p:ext uri="{BB962C8B-B14F-4D97-AF65-F5344CB8AC3E}">
        <p14:creationId xmlns:p14="http://schemas.microsoft.com/office/powerpoint/2010/main" val="10998658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9B2DA4C-8C50-466E-A5E7-E159230EE317}" type="slidenum">
              <a:rPr lang="zh-CN" altLang="en-US"/>
              <a:pPr/>
              <a:t>‹#›</a:t>
            </a:fld>
            <a:endParaRPr lang="zh-CN" altLang="en-US"/>
          </a:p>
        </p:txBody>
      </p:sp>
    </p:spTree>
    <p:extLst>
      <p:ext uri="{BB962C8B-B14F-4D97-AF65-F5344CB8AC3E}">
        <p14:creationId xmlns:p14="http://schemas.microsoft.com/office/powerpoint/2010/main" val="24189795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54221C87-9796-4528-8B96-3B7AF470964B}" type="slidenum">
              <a:rPr lang="zh-CN" altLang="en-US"/>
              <a:pPr/>
              <a:t>‹#›</a:t>
            </a:fld>
            <a:endParaRPr lang="zh-CN" altLang="en-US"/>
          </a:p>
        </p:txBody>
      </p:sp>
    </p:spTree>
    <p:extLst>
      <p:ext uri="{BB962C8B-B14F-4D97-AF65-F5344CB8AC3E}">
        <p14:creationId xmlns:p14="http://schemas.microsoft.com/office/powerpoint/2010/main" val="220299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5D446770-AB62-472F-BE2D-488AE67F9983}" type="slidenum">
              <a:rPr lang="zh-CN" altLang="en-US"/>
              <a:pPr/>
              <a:t>‹#›</a:t>
            </a:fld>
            <a:endParaRPr lang="zh-CN" altLang="en-US"/>
          </a:p>
        </p:txBody>
      </p:sp>
    </p:spTree>
    <p:extLst>
      <p:ext uri="{BB962C8B-B14F-4D97-AF65-F5344CB8AC3E}">
        <p14:creationId xmlns:p14="http://schemas.microsoft.com/office/powerpoint/2010/main" val="353775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7D1EE182-6741-462C-AE72-57EA6CCF1235}" type="slidenum">
              <a:rPr lang="zh-CN" altLang="en-US"/>
              <a:pPr/>
              <a:t>‹#›</a:t>
            </a:fld>
            <a:endParaRPr lang="zh-CN" altLang="en-US"/>
          </a:p>
        </p:txBody>
      </p:sp>
    </p:spTree>
    <p:extLst>
      <p:ext uri="{BB962C8B-B14F-4D97-AF65-F5344CB8AC3E}">
        <p14:creationId xmlns:p14="http://schemas.microsoft.com/office/powerpoint/2010/main" val="298481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8576" name="Rectangle 1024"/>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8577" name="Rectangle 102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578" name="Rectangle 1026"/>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b="1">
                <a:ea typeface="+mn-ea"/>
              </a:defRPr>
            </a:lvl1pPr>
          </a:lstStyle>
          <a:p>
            <a:endParaRPr lang="zh-CN" altLang="en-US"/>
          </a:p>
        </p:txBody>
      </p:sp>
      <p:sp>
        <p:nvSpPr>
          <p:cNvPr id="1048579" name="Rectangle 1027"/>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b="1">
                <a:ea typeface="+mn-ea"/>
              </a:defRPr>
            </a:lvl1pPr>
          </a:lstStyle>
          <a:p>
            <a:endParaRPr lang="zh-CN" altLang="en-US"/>
          </a:p>
        </p:txBody>
      </p:sp>
      <p:sp>
        <p:nvSpPr>
          <p:cNvPr id="1048580" name="Rectangle 1028"/>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b="1">
                <a:ea typeface="+mn-ea"/>
              </a:defRPr>
            </a:lvl1pPr>
          </a:lstStyle>
          <a:p>
            <a:fld id="{6C15F5AD-282F-4B2B-BF26-A9877A26E73D}"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lvl1pPr algn="ctr" rtl="0" fontAlgn="base" latinLnBrk="1">
        <a:spcBef>
          <a:spcPct val="0"/>
        </a:spcBef>
        <a:spcAft>
          <a:spcPct val="0"/>
        </a:spcAft>
        <a:defRPr sz="4400" kern="1200">
          <a:solidFill>
            <a:srgbClr val="000000"/>
          </a:solidFill>
          <a:latin typeface="+mj-lt"/>
          <a:ea typeface="+mj-ea"/>
          <a:cs typeface="+mj-cs"/>
        </a:defRPr>
      </a:lvl1pPr>
      <a:lvl2pPr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2pPr>
      <a:lvl3pPr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3pPr>
      <a:lvl4pPr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4pPr>
      <a:lvl5pPr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5pPr>
      <a:lvl6pPr marL="457200"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6pPr>
      <a:lvl7pPr marL="914400"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7pPr>
      <a:lvl8pPr marL="1371600"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8pPr>
      <a:lvl9pPr marL="1828800"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9pPr>
    </p:titleStyle>
    <p:bodyStyle>
      <a:lvl1pPr marL="342900" indent="-342900" algn="l" rtl="0" fontAlgn="base" latinLnBrk="1">
        <a:spcBef>
          <a:spcPct val="20000"/>
        </a:spcBef>
        <a:spcAft>
          <a:spcPct val="0"/>
        </a:spcAft>
        <a:buChar char="•"/>
        <a:defRPr sz="3200" kern="1200">
          <a:solidFill>
            <a:srgbClr val="000000"/>
          </a:solidFill>
          <a:latin typeface="+mn-lt"/>
          <a:ea typeface="+mn-ea"/>
          <a:cs typeface="+mn-cs"/>
        </a:defRPr>
      </a:lvl1pPr>
      <a:lvl2pPr marL="742950" indent="-285750" algn="l" rtl="0" fontAlgn="base" latinLnBrk="1">
        <a:spcBef>
          <a:spcPct val="20000"/>
        </a:spcBef>
        <a:spcAft>
          <a:spcPct val="0"/>
        </a:spcAft>
        <a:buChar char="–"/>
        <a:defRPr sz="2800" kern="1200">
          <a:solidFill>
            <a:srgbClr val="000000"/>
          </a:solidFill>
          <a:latin typeface="+mn-lt"/>
          <a:ea typeface="+mn-ea"/>
          <a:cs typeface="+mn-cs"/>
        </a:defRPr>
      </a:lvl2pPr>
      <a:lvl3pPr marL="1143000" indent="-228600" algn="l" rtl="0" fontAlgn="base" latinLnBrk="1">
        <a:spcBef>
          <a:spcPct val="20000"/>
        </a:spcBef>
        <a:spcAft>
          <a:spcPct val="0"/>
        </a:spcAft>
        <a:buChar char="•"/>
        <a:defRPr sz="2400" kern="1200">
          <a:solidFill>
            <a:srgbClr val="000000"/>
          </a:solidFill>
          <a:latin typeface="+mn-lt"/>
          <a:ea typeface="+mn-ea"/>
          <a:cs typeface="+mn-cs"/>
        </a:defRPr>
      </a:lvl3pPr>
      <a:lvl4pPr marL="1600200" indent="-228600" algn="l" rtl="0" fontAlgn="base" latinLnBrk="1">
        <a:spcBef>
          <a:spcPct val="20000"/>
        </a:spcBef>
        <a:spcAft>
          <a:spcPct val="0"/>
        </a:spcAft>
        <a:buChar char="–"/>
        <a:defRPr sz="2000" kern="1200">
          <a:solidFill>
            <a:srgbClr val="000000"/>
          </a:solidFill>
          <a:latin typeface="+mn-lt"/>
          <a:ea typeface="+mn-ea"/>
          <a:cs typeface="+mn-cs"/>
        </a:defRPr>
      </a:lvl4pPr>
      <a:lvl5pPr marL="2057400" indent="-228600" algn="l" rtl="0" fontAlgn="base" latinLnBrk="1">
        <a:spcBef>
          <a:spcPct val="20000"/>
        </a:spcBef>
        <a:spcAft>
          <a:spcPct val="0"/>
        </a:spcAft>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52527C"/>
            </a:gs>
            <a:gs pos="100000">
              <a:srgbClr val="666699"/>
            </a:gs>
            <a:gs pos="100000">
              <a:srgbClr val="666699"/>
            </a:gs>
          </a:gsLst>
          <a:lin ang="5400000" scaled="1"/>
        </a:gradFill>
        <a:effectLst/>
      </p:bgPr>
    </p:bg>
    <p:spTree>
      <p:nvGrpSpPr>
        <p:cNvPr id="1" name=""/>
        <p:cNvGrpSpPr/>
        <p:nvPr/>
      </p:nvGrpSpPr>
      <p:grpSpPr>
        <a:xfrm>
          <a:off x="0" y="0"/>
          <a:ext cx="0" cy="0"/>
          <a:chOff x="0" y="0"/>
          <a:chExt cx="0" cy="0"/>
        </a:xfrm>
      </p:grpSpPr>
      <p:grpSp>
        <p:nvGrpSpPr>
          <p:cNvPr id="254" name="Group -770"/>
          <p:cNvGrpSpPr>
            <a:grpSpLocks/>
          </p:cNvGrpSpPr>
          <p:nvPr/>
        </p:nvGrpSpPr>
        <p:grpSpPr bwMode="auto">
          <a:xfrm>
            <a:off x="0" y="0"/>
            <a:ext cx="9142413" cy="6856413"/>
            <a:chOff x="0" y="0"/>
            <a:chExt cx="5759" cy="4319"/>
          </a:xfrm>
        </p:grpSpPr>
        <p:sp>
          <p:nvSpPr>
            <p:cNvPr id="1049311" name="Freeform 735"/>
            <p:cNvSpPr>
              <a:spLocks noChangeArrowheads="1"/>
            </p:cNvSpPr>
            <p:nvPr/>
          </p:nvSpPr>
          <p:spPr bwMode="auto">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path>
              </a:pathLst>
            </a:custGeom>
            <a:gradFill rotWithShape="0">
              <a:gsLst>
                <a:gs pos="0">
                  <a:srgbClr val="666699"/>
                </a:gs>
                <a:gs pos="100000">
                  <a:srgbClr val="555581"/>
                </a:gs>
                <a:gs pos="100000">
                  <a:srgbClr val="5555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nvGrpSpPr>
            <p:cNvPr id="255" name="Group -769"/>
            <p:cNvGrpSpPr>
              <a:grpSpLocks/>
            </p:cNvGrpSpPr>
            <p:nvPr/>
          </p:nvGrpSpPr>
          <p:grpSpPr bwMode="auto">
            <a:xfrm>
              <a:off x="0" y="0"/>
              <a:ext cx="5759" cy="4319"/>
              <a:chOff x="0" y="0"/>
              <a:chExt cx="5759" cy="4319"/>
            </a:xfrm>
          </p:grpSpPr>
          <p:sp>
            <p:nvSpPr>
              <p:cNvPr id="1049312" name="Freeform 736"/>
              <p:cNvSpPr>
                <a:spLocks noChangeArrowheads="1"/>
              </p:cNvSpPr>
              <p:nvPr/>
            </p:nvSpPr>
            <p:spPr bwMode="auto">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3" name="Freeform 737"/>
              <p:cNvSpPr>
                <a:spLocks noChangeArrowheads="1"/>
              </p:cNvSpPr>
              <p:nvPr/>
            </p:nvSpPr>
            <p:spPr bwMode="auto">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4" name="Freeform 738"/>
              <p:cNvSpPr>
                <a:spLocks noChangeArrowheads="1"/>
              </p:cNvSpPr>
              <p:nvPr/>
            </p:nvSpPr>
            <p:spPr bwMode="auto">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5" name="Freeform 739"/>
              <p:cNvSpPr>
                <a:spLocks noChangeArrowheads="1"/>
              </p:cNvSpPr>
              <p:nvPr/>
            </p:nvSpPr>
            <p:spPr bwMode="auto">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path>
                </a:pathLst>
              </a:custGeom>
              <a:gradFill rotWithShape="0">
                <a:gsLst>
                  <a:gs pos="0">
                    <a:srgbClr val="666692"/>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6" name="Freeform 740"/>
              <p:cNvSpPr>
                <a:spLocks noChangeArrowheads="1"/>
              </p:cNvSpPr>
              <p:nvPr/>
            </p:nvSpPr>
            <p:spPr bwMode="auto">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path>
                </a:pathLst>
              </a:custGeom>
              <a:gradFill rotWithShape="0">
                <a:gsLst>
                  <a:gs pos="0">
                    <a:srgbClr val="666692"/>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7" name="Freeform 741"/>
              <p:cNvSpPr>
                <a:spLocks noChangeArrowheads="1"/>
              </p:cNvSpPr>
              <p:nvPr/>
            </p:nvSpPr>
            <p:spPr bwMode="auto">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path>
                </a:pathLst>
              </a:custGeom>
              <a:gradFill rotWithShape="0">
                <a:gsLst>
                  <a:gs pos="0">
                    <a:srgbClr val="646490"/>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8" name="Freeform 742"/>
              <p:cNvSpPr>
                <a:spLocks noChangeArrowheads="1"/>
              </p:cNvSpPr>
              <p:nvPr/>
            </p:nvSpPr>
            <p:spPr bwMode="auto">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path>
                </a:pathLst>
              </a:custGeom>
              <a:gradFill rotWithShape="0">
                <a:gsLst>
                  <a:gs pos="0">
                    <a:srgbClr val="646490"/>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9" name="Freeform 743"/>
              <p:cNvSpPr>
                <a:spLocks noChangeArrowheads="1"/>
              </p:cNvSpPr>
              <p:nvPr/>
            </p:nvSpPr>
            <p:spPr bwMode="auto">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path>
                </a:pathLst>
              </a:custGeom>
              <a:gradFill rotWithShape="0">
                <a:gsLst>
                  <a:gs pos="0">
                    <a:srgbClr val="62628D"/>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0" name="Freeform 744"/>
              <p:cNvSpPr>
                <a:spLocks noChangeArrowheads="1"/>
              </p:cNvSpPr>
              <p:nvPr/>
            </p:nvSpPr>
            <p:spPr bwMode="auto">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2628D"/>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1" name="Freeform 745"/>
              <p:cNvSpPr>
                <a:spLocks noChangeArrowheads="1"/>
              </p:cNvSpPr>
              <p:nvPr/>
            </p:nvSpPr>
            <p:spPr bwMode="auto">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2" name="Freeform 746"/>
              <p:cNvSpPr>
                <a:spLocks noChangeArrowheads="1"/>
              </p:cNvSpPr>
              <p:nvPr/>
            </p:nvSpPr>
            <p:spPr bwMode="auto">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3" name="Freeform 747"/>
              <p:cNvSpPr>
                <a:spLocks noChangeArrowheads="1"/>
              </p:cNvSpPr>
              <p:nvPr/>
            </p:nvSpPr>
            <p:spPr bwMode="auto">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4" name="Freeform 748"/>
              <p:cNvSpPr>
                <a:spLocks noChangeArrowheads="1"/>
              </p:cNvSpPr>
              <p:nvPr/>
            </p:nvSpPr>
            <p:spPr bwMode="auto">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5" name="Freeform 749"/>
              <p:cNvSpPr>
                <a:spLocks noChangeArrowheads="1"/>
              </p:cNvSpPr>
              <p:nvPr/>
            </p:nvSpPr>
            <p:spPr bwMode="auto">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6" name="Freeform 750"/>
              <p:cNvSpPr>
                <a:spLocks noChangeArrowheads="1"/>
              </p:cNvSpPr>
              <p:nvPr/>
            </p:nvSpPr>
            <p:spPr bwMode="auto">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7" name="Freeform 751"/>
              <p:cNvSpPr>
                <a:spLocks noChangeArrowheads="1"/>
              </p:cNvSpPr>
              <p:nvPr/>
            </p:nvSpPr>
            <p:spPr bwMode="auto">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8" name="Freeform 752"/>
              <p:cNvSpPr>
                <a:spLocks noChangeArrowheads="1"/>
              </p:cNvSpPr>
              <p:nvPr/>
            </p:nvSpPr>
            <p:spPr bwMode="auto">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9" name="Freeform 753"/>
              <p:cNvSpPr>
                <a:spLocks noChangeArrowheads="1"/>
              </p:cNvSpPr>
              <p:nvPr/>
            </p:nvSpPr>
            <p:spPr bwMode="auto">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0" name="Freeform 754"/>
              <p:cNvSpPr>
                <a:spLocks noChangeArrowheads="1"/>
              </p:cNvSpPr>
              <p:nvPr/>
            </p:nvSpPr>
            <p:spPr bwMode="auto">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1" name="Freeform 755"/>
              <p:cNvSpPr>
                <a:spLocks noChangeArrowheads="1"/>
              </p:cNvSpPr>
              <p:nvPr/>
            </p:nvSpPr>
            <p:spPr bwMode="auto">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46490"/>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2" name="Freeform 756"/>
              <p:cNvSpPr>
                <a:spLocks noChangeArrowheads="1"/>
              </p:cNvSpPr>
              <p:nvPr/>
            </p:nvSpPr>
            <p:spPr bwMode="auto">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66692"/>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3" name="Freeform 757"/>
              <p:cNvSpPr>
                <a:spLocks noChangeArrowheads="1"/>
              </p:cNvSpPr>
              <p:nvPr/>
            </p:nvSpPr>
            <p:spPr bwMode="auto">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4" name="Freeform 758"/>
              <p:cNvSpPr>
                <a:spLocks noChangeArrowheads="1"/>
              </p:cNvSpPr>
              <p:nvPr/>
            </p:nvSpPr>
            <p:spPr bwMode="auto">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5" name="Freeform 759"/>
              <p:cNvSpPr>
                <a:spLocks noChangeArrowheads="1"/>
              </p:cNvSpPr>
              <p:nvPr/>
            </p:nvSpPr>
            <p:spPr bwMode="auto">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6" name="Freeform 760"/>
              <p:cNvSpPr>
                <a:spLocks noChangeArrowheads="1"/>
              </p:cNvSpPr>
              <p:nvPr/>
            </p:nvSpPr>
            <p:spPr bwMode="auto">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nvGrpSpPr>
              <p:cNvPr id="256" name="Group -768"/>
              <p:cNvGrpSpPr>
                <a:grpSpLocks/>
              </p:cNvGrpSpPr>
              <p:nvPr/>
            </p:nvGrpSpPr>
            <p:grpSpPr bwMode="auto">
              <a:xfrm>
                <a:off x="0" y="0"/>
                <a:ext cx="5758" cy="1045"/>
                <a:chOff x="0" y="0"/>
                <a:chExt cx="5758" cy="1045"/>
              </a:xfrm>
            </p:grpSpPr>
            <p:sp>
              <p:nvSpPr>
                <p:cNvPr id="1049337" name="Freeform 761"/>
                <p:cNvSpPr>
                  <a:spLocks noChangeArrowheads="1"/>
                </p:cNvSpPr>
                <p:nvPr/>
              </p:nvSpPr>
              <p:spPr bwMode="auto">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8" name="Freeform 762"/>
                <p:cNvSpPr>
                  <a:spLocks noChangeArrowheads="1"/>
                </p:cNvSpPr>
                <p:nvPr/>
              </p:nvSpPr>
              <p:spPr bwMode="auto">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9" name="Freeform 763"/>
                <p:cNvSpPr>
                  <a:spLocks noChangeArrowheads="1"/>
                </p:cNvSpPr>
                <p:nvPr/>
              </p:nvSpPr>
              <p:spPr bwMode="auto">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0" name="Freeform 764"/>
                <p:cNvSpPr>
                  <a:spLocks noChangeArrowheads="1"/>
                </p:cNvSpPr>
                <p:nvPr/>
              </p:nvSpPr>
              <p:spPr bwMode="auto">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1" name="Freeform 765"/>
                <p:cNvSpPr>
                  <a:spLocks noChangeArrowheads="1"/>
                </p:cNvSpPr>
                <p:nvPr/>
              </p:nvSpPr>
              <p:spPr bwMode="auto">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2" name="Freeform 766"/>
                <p:cNvSpPr>
                  <a:spLocks noChangeArrowheads="1"/>
                </p:cNvSpPr>
                <p:nvPr/>
              </p:nvSpPr>
              <p:spPr bwMode="auto">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3" name="Freeform 767"/>
                <p:cNvSpPr>
                  <a:spLocks noChangeArrowheads="1"/>
                </p:cNvSpPr>
                <p:nvPr/>
              </p:nvSpPr>
              <p:spPr bwMode="auto">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4" name="Freeform 768"/>
                <p:cNvSpPr>
                  <a:spLocks noChangeArrowheads="1"/>
                </p:cNvSpPr>
                <p:nvPr/>
              </p:nvSpPr>
              <p:spPr bwMode="auto">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5" name="Freeform 769"/>
                <p:cNvSpPr>
                  <a:spLocks noChangeArrowheads="1"/>
                </p:cNvSpPr>
                <p:nvPr/>
              </p:nvSpPr>
              <p:spPr bwMode="auto">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6" name="Freeform 770"/>
                <p:cNvSpPr>
                  <a:spLocks noChangeArrowheads="1"/>
                </p:cNvSpPr>
                <p:nvPr/>
              </p:nvSpPr>
              <p:spPr bwMode="auto">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7" name="Freeform 771"/>
                <p:cNvSpPr>
                  <a:spLocks noChangeArrowheads="1"/>
                </p:cNvSpPr>
                <p:nvPr/>
              </p:nvSpPr>
              <p:spPr bwMode="auto">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8" name="Freeform 772"/>
                <p:cNvSpPr>
                  <a:spLocks noChangeArrowheads="1"/>
                </p:cNvSpPr>
                <p:nvPr/>
              </p:nvSpPr>
              <p:spPr bwMode="auto">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9" name="Freeform 773"/>
                <p:cNvSpPr>
                  <a:spLocks noChangeArrowheads="1"/>
                </p:cNvSpPr>
                <p:nvPr/>
              </p:nvSpPr>
              <p:spPr bwMode="auto">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0" name="Freeform 774"/>
                <p:cNvSpPr>
                  <a:spLocks noChangeArrowheads="1"/>
                </p:cNvSpPr>
                <p:nvPr/>
              </p:nvSpPr>
              <p:spPr bwMode="auto">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1" name="Freeform 775"/>
                <p:cNvSpPr>
                  <a:spLocks noChangeArrowheads="1"/>
                </p:cNvSpPr>
                <p:nvPr/>
              </p:nvSpPr>
              <p:spPr bwMode="auto">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grpSp>
            <p:nvGrpSpPr>
              <p:cNvPr id="257" name="Group -767"/>
              <p:cNvGrpSpPr>
                <a:grpSpLocks/>
              </p:cNvGrpSpPr>
              <p:nvPr/>
            </p:nvGrpSpPr>
            <p:grpSpPr bwMode="auto">
              <a:xfrm>
                <a:off x="0" y="558"/>
                <a:ext cx="5758" cy="487"/>
                <a:chOff x="0" y="558"/>
                <a:chExt cx="5758" cy="487"/>
              </a:xfrm>
            </p:grpSpPr>
            <p:sp>
              <p:nvSpPr>
                <p:cNvPr id="1049352" name="Freeform 776"/>
                <p:cNvSpPr>
                  <a:spLocks noChangeArrowheads="1"/>
                </p:cNvSpPr>
                <p:nvPr/>
              </p:nvSpPr>
              <p:spPr bwMode="auto">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3" name="Freeform 777"/>
                <p:cNvSpPr>
                  <a:spLocks noChangeArrowheads="1"/>
                </p:cNvSpPr>
                <p:nvPr/>
              </p:nvSpPr>
              <p:spPr bwMode="auto">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grpSp>
            <p:nvGrpSpPr>
              <p:cNvPr id="258" name="Group -766"/>
              <p:cNvGrpSpPr>
                <a:grpSpLocks/>
              </p:cNvGrpSpPr>
              <p:nvPr/>
            </p:nvGrpSpPr>
            <p:grpSpPr bwMode="auto">
              <a:xfrm>
                <a:off x="264" y="1039"/>
                <a:ext cx="5200" cy="3280"/>
                <a:chOff x="264" y="1039"/>
                <a:chExt cx="5200" cy="3280"/>
              </a:xfrm>
            </p:grpSpPr>
            <p:sp>
              <p:nvSpPr>
                <p:cNvPr id="1049354" name="Freeform 778"/>
                <p:cNvSpPr>
                  <a:spLocks noChangeArrowheads="1"/>
                </p:cNvSpPr>
                <p:nvPr/>
              </p:nvSpPr>
              <p:spPr bwMode="auto">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5" name="Freeform 779"/>
                <p:cNvSpPr>
                  <a:spLocks noChangeArrowheads="1"/>
                </p:cNvSpPr>
                <p:nvPr/>
              </p:nvSpPr>
              <p:spPr bwMode="auto">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6" name="Freeform 780"/>
                <p:cNvSpPr>
                  <a:spLocks noChangeArrowheads="1"/>
                </p:cNvSpPr>
                <p:nvPr/>
              </p:nvSpPr>
              <p:spPr bwMode="auto">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7" name="Freeform 781"/>
                <p:cNvSpPr>
                  <a:spLocks noChangeArrowheads="1"/>
                </p:cNvSpPr>
                <p:nvPr/>
              </p:nvSpPr>
              <p:spPr bwMode="auto">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8" name="Freeform 782"/>
                <p:cNvSpPr>
                  <a:spLocks noChangeArrowheads="1"/>
                </p:cNvSpPr>
                <p:nvPr/>
              </p:nvSpPr>
              <p:spPr bwMode="auto">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9" name="Freeform 783"/>
                <p:cNvSpPr>
                  <a:spLocks noChangeArrowheads="1"/>
                </p:cNvSpPr>
                <p:nvPr/>
              </p:nvSpPr>
              <p:spPr bwMode="auto">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0" name="Freeform 784"/>
                <p:cNvSpPr>
                  <a:spLocks noChangeArrowheads="1"/>
                </p:cNvSpPr>
                <p:nvPr/>
              </p:nvSpPr>
              <p:spPr bwMode="auto">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1" name="Freeform 785"/>
                <p:cNvSpPr>
                  <a:spLocks noChangeArrowheads="1"/>
                </p:cNvSpPr>
                <p:nvPr/>
              </p:nvSpPr>
              <p:spPr bwMode="auto">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2" name="Freeform 786"/>
                <p:cNvSpPr>
                  <a:spLocks noChangeArrowheads="1"/>
                </p:cNvSpPr>
                <p:nvPr/>
              </p:nvSpPr>
              <p:spPr bwMode="auto">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sp>
            <p:nvSpPr>
              <p:cNvPr id="1049363" name="Freeform 787"/>
              <p:cNvSpPr>
                <a:spLocks noChangeArrowheads="1"/>
              </p:cNvSpPr>
              <p:nvPr/>
            </p:nvSpPr>
            <p:spPr bwMode="auto">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4" name="Freeform 788"/>
              <p:cNvSpPr>
                <a:spLocks noChangeArrowheads="1"/>
              </p:cNvSpPr>
              <p:nvPr/>
            </p:nvSpPr>
            <p:spPr bwMode="auto">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5" name="Freeform 789"/>
              <p:cNvSpPr>
                <a:spLocks noChangeArrowheads="1"/>
              </p:cNvSpPr>
              <p:nvPr/>
            </p:nvSpPr>
            <p:spPr bwMode="auto">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6" name="Freeform 790"/>
              <p:cNvSpPr>
                <a:spLocks noChangeArrowheads="1"/>
              </p:cNvSpPr>
              <p:nvPr/>
            </p:nvSpPr>
            <p:spPr bwMode="auto">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7" name="Freeform 791"/>
              <p:cNvSpPr>
                <a:spLocks noChangeArrowheads="1"/>
              </p:cNvSpPr>
              <p:nvPr/>
            </p:nvSpPr>
            <p:spPr bwMode="auto">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8" name="Freeform 792"/>
              <p:cNvSpPr>
                <a:spLocks noChangeArrowheads="1"/>
              </p:cNvSpPr>
              <p:nvPr/>
            </p:nvSpPr>
            <p:spPr bwMode="auto">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9" name="Freeform 793"/>
              <p:cNvSpPr>
                <a:spLocks noChangeArrowheads="1"/>
              </p:cNvSpPr>
              <p:nvPr/>
            </p:nvSpPr>
            <p:spPr bwMode="auto">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70" name="Freeform 794"/>
              <p:cNvSpPr>
                <a:spLocks noChangeArrowheads="1"/>
              </p:cNvSpPr>
              <p:nvPr/>
            </p:nvSpPr>
            <p:spPr bwMode="auto">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grpSp>
      <p:sp>
        <p:nvSpPr>
          <p:cNvPr id="1049371" name="Rectangle 795"/>
          <p:cNvSpPr>
            <a:spLocks noGrp="1" noChangeArrowheads="1"/>
          </p:cNvSpPr>
          <p:nvPr>
            <p:ph type="title"/>
          </p:nvPr>
        </p:nvSpPr>
        <p:spPr bwMode="auto">
          <a:xfrm>
            <a:off x="455613" y="273050"/>
            <a:ext cx="8226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049372" name="Rectangle 796"/>
          <p:cNvSpPr>
            <a:spLocks noGrp="1" noChangeArrowheads="1"/>
          </p:cNvSpPr>
          <p:nvPr>
            <p:ph type="dt" sz="half" idx="2"/>
          </p:nvPr>
        </p:nvSpPr>
        <p:spPr bwMode="auto">
          <a:xfrm>
            <a:off x="455613" y="6242050"/>
            <a:ext cx="21304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b="1">
                <a:solidFill>
                  <a:srgbClr val="EAEAEA"/>
                </a:solidFill>
                <a:effectLst>
                  <a:outerShdw blurRad="38100" dist="38100" dir="2700000" algn="tl">
                    <a:srgbClr val="000000"/>
                  </a:outerShdw>
                </a:effectLst>
                <a:latin typeface="+mn-lt"/>
                <a:ea typeface="+mn-ea"/>
              </a:defRPr>
            </a:lvl1pPr>
          </a:lstStyle>
          <a:p>
            <a:endParaRPr lang="zh-CN" altLang="en-US"/>
          </a:p>
        </p:txBody>
      </p:sp>
      <p:sp>
        <p:nvSpPr>
          <p:cNvPr id="1049373" name="Rectangle 797"/>
          <p:cNvSpPr>
            <a:spLocks noGrp="1" noChangeArrowheads="1"/>
          </p:cNvSpPr>
          <p:nvPr>
            <p:ph type="ftr" sz="quarter" idx="3"/>
          </p:nvPr>
        </p:nvSpPr>
        <p:spPr bwMode="auto">
          <a:xfrm>
            <a:off x="3124200" y="6242050"/>
            <a:ext cx="28956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00" b="1">
                <a:solidFill>
                  <a:srgbClr val="EAEAEA"/>
                </a:solidFill>
                <a:effectLst>
                  <a:outerShdw blurRad="38100" dist="38100" dir="2700000" algn="tl">
                    <a:srgbClr val="000000"/>
                  </a:outerShdw>
                </a:effectLst>
                <a:latin typeface="+mn-lt"/>
                <a:ea typeface="+mn-ea"/>
              </a:defRPr>
            </a:lvl1pPr>
          </a:lstStyle>
          <a:p>
            <a:endParaRPr lang="zh-CN" altLang="en-US"/>
          </a:p>
        </p:txBody>
      </p:sp>
      <p:sp>
        <p:nvSpPr>
          <p:cNvPr id="1049374" name="Rectangle 798"/>
          <p:cNvSpPr>
            <a:spLocks noGrp="1" noChangeArrowheads="1"/>
          </p:cNvSpPr>
          <p:nvPr>
            <p:ph type="sldNum" sz="quarter" idx="4"/>
          </p:nvPr>
        </p:nvSpPr>
        <p:spPr bwMode="auto">
          <a:xfrm>
            <a:off x="6553200" y="6242050"/>
            <a:ext cx="21304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b="1">
                <a:solidFill>
                  <a:srgbClr val="EAEAEA"/>
                </a:solidFill>
                <a:effectLst>
                  <a:outerShdw blurRad="38100" dist="38100" dir="2700000" algn="tl">
                    <a:srgbClr val="000000"/>
                  </a:outerShdw>
                </a:effectLst>
                <a:latin typeface="+mn-lt"/>
                <a:ea typeface="+mn-ea"/>
              </a:defRPr>
            </a:lvl1pPr>
          </a:lstStyle>
          <a:p>
            <a:fld id="{3B373386-EF37-4D73-A9C8-311E52477D06}" type="slidenum">
              <a:rPr lang="zh-CN" altLang="en-US"/>
              <a:pPr/>
              <a:t>‹#›</a:t>
            </a:fld>
            <a:endParaRPr lang="zh-CN" altLang="en-US"/>
          </a:p>
        </p:txBody>
      </p:sp>
      <p:sp>
        <p:nvSpPr>
          <p:cNvPr id="1049375" name="Rectangle 799"/>
          <p:cNvSpPr>
            <a:spLocks noGrp="1" noChangeArrowheads="1"/>
          </p:cNvSpPr>
          <p:nvPr>
            <p:ph type="body" idx="1"/>
          </p:nvPr>
        </p:nvSpPr>
        <p:spPr bwMode="auto">
          <a:xfrm>
            <a:off x="455613" y="1598613"/>
            <a:ext cx="8226425"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iterate type="lt">
                                    <p:tmPct val="10000"/>
                                  </p:iterate>
                                  <p:childTnLst>
                                    <p:set>
                                      <p:cBhvr>
                                        <p:cTn id="6" dur="1" fill="hold">
                                          <p:stCondLst>
                                            <p:cond delay="0"/>
                                          </p:stCondLst>
                                        </p:cTn>
                                        <p:tgtEl>
                                          <p:spTgt spid="1049371"/>
                                        </p:tgtEl>
                                        <p:attrNameLst>
                                          <p:attrName>style.visibility</p:attrName>
                                        </p:attrNameLst>
                                      </p:cBhvr>
                                      <p:to>
                                        <p:strVal val="visible"/>
                                      </p:to>
                                    </p:set>
                                    <p:animEffect transition="in" filter="fade">
                                      <p:cBhvr>
                                        <p:cTn id="7" dur="600">
                                          <p:stCondLst>
                                            <p:cond delay="0"/>
                                          </p:stCondLst>
                                        </p:cTn>
                                        <p:tgtEl>
                                          <p:spTgt spid="1049371"/>
                                        </p:tgtEl>
                                      </p:cBhvr>
                                    </p:animEffect>
                                    <p:anim calcmode="lin" valueType="num">
                                      <p:cBhvr>
                                        <p:cTn id="8" dur="600" fill="hold">
                                          <p:stCondLst>
                                            <p:cond delay="0"/>
                                          </p:stCondLst>
                                        </p:cTn>
                                        <p:tgtEl>
                                          <p:spTgt spid="1049371"/>
                                        </p:tgtEl>
                                        <p:attrNameLst>
                                          <p:attrName>style.rotation</p:attrName>
                                        </p:attrNameLst>
                                      </p:cBhvr>
                                      <p:tavLst>
                                        <p:tav tm="100000">
                                          <p:val>
                                            <p:fltVal val="720"/>
                                          </p:val>
                                        </p:tav>
                                        <p:tav>
                                          <p:val>
                                            <p:fltVal val="0"/>
                                          </p:val>
                                        </p:tav>
                                      </p:tavLst>
                                    </p:anim>
                                    <p:anim calcmode="lin" valueType="num">
                                      <p:cBhvr>
                                        <p:cTn id="9" dur="600" fill="hold">
                                          <p:stCondLst>
                                            <p:cond delay="0"/>
                                          </p:stCondLst>
                                        </p:cTn>
                                        <p:tgtEl>
                                          <p:spTgt spid="1049371"/>
                                        </p:tgtEl>
                                        <p:attrNameLst>
                                          <p:attrName>ppt_h</p:attrName>
                                        </p:attrNameLst>
                                      </p:cBhvr>
                                      <p:tavLst>
                                        <p:tav tm="100000">
                                          <p:val>
                                            <p:fltVal val="0"/>
                                          </p:val>
                                        </p:tav>
                                        <p:tav>
                                          <p:val>
                                            <p:strVal val="#ppt_h"/>
                                          </p:val>
                                        </p:tav>
                                      </p:tavLst>
                                    </p:anim>
                                    <p:anim calcmode="lin" valueType="num">
                                      <p:cBhvr>
                                        <p:cTn id="10" dur="600" fill="hold">
                                          <p:stCondLst>
                                            <p:cond delay="0"/>
                                          </p:stCondLst>
                                        </p:cTn>
                                        <p:tgtEl>
                                          <p:spTgt spid="1049371"/>
                                        </p:tgtEl>
                                        <p:attrNameLst>
                                          <p:attrName>ppt_w</p:attrName>
                                        </p:attrNameLst>
                                      </p:cBhvr>
                                      <p:tavLst>
                                        <p:tav tm="100000">
                                          <p:val>
                                            <p:fltVal val="0"/>
                                          </p:val>
                                        </p:tav>
                                        <p:tav>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1049375">
                                            <p:txEl>
                                              <p:pRg st="0" end="0"/>
                                            </p:txEl>
                                          </p:spTgt>
                                        </p:tgtEl>
                                        <p:attrNameLst>
                                          <p:attrName>style.visibility</p:attrName>
                                        </p:attrNameLst>
                                      </p:cBhvr>
                                      <p:to>
                                        <p:strVal val="visible"/>
                                      </p:to>
                                    </p:set>
                                    <p:animEffect transition="in" filter="slide(fromBottom)">
                                      <p:cBhvr>
                                        <p:cTn id="15" dur="500">
                                          <p:stCondLst>
                                            <p:cond delay="0"/>
                                          </p:stCondLst>
                                        </p:cTn>
                                        <p:tgtEl>
                                          <p:spTgt spid="1049375">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1049375">
                                            <p:txEl>
                                              <p:pRg st="1" end="1"/>
                                            </p:txEl>
                                          </p:spTgt>
                                        </p:tgtEl>
                                        <p:attrNameLst>
                                          <p:attrName>style.visibility</p:attrName>
                                        </p:attrNameLst>
                                      </p:cBhvr>
                                      <p:to>
                                        <p:strVal val="visible"/>
                                      </p:to>
                                    </p:set>
                                    <p:animEffect transition="in" filter="slide(fromBottom)">
                                      <p:cBhvr>
                                        <p:cTn id="18" dur="500">
                                          <p:stCondLst>
                                            <p:cond delay="0"/>
                                          </p:stCondLst>
                                        </p:cTn>
                                        <p:tgtEl>
                                          <p:spTgt spid="1049375">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049375">
                                            <p:txEl>
                                              <p:pRg st="2" end="2"/>
                                            </p:txEl>
                                          </p:spTgt>
                                        </p:tgtEl>
                                        <p:attrNameLst>
                                          <p:attrName>style.visibility</p:attrName>
                                        </p:attrNameLst>
                                      </p:cBhvr>
                                      <p:to>
                                        <p:strVal val="visible"/>
                                      </p:to>
                                    </p:set>
                                    <p:animEffect transition="in" filter="slide(fromBottom)">
                                      <p:cBhvr>
                                        <p:cTn id="21" dur="500">
                                          <p:stCondLst>
                                            <p:cond delay="0"/>
                                          </p:stCondLst>
                                        </p:cTn>
                                        <p:tgtEl>
                                          <p:spTgt spid="1049375">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1049375">
                                            <p:txEl>
                                              <p:pRg st="3" end="3"/>
                                            </p:txEl>
                                          </p:spTgt>
                                        </p:tgtEl>
                                        <p:attrNameLst>
                                          <p:attrName>style.visibility</p:attrName>
                                        </p:attrNameLst>
                                      </p:cBhvr>
                                      <p:to>
                                        <p:strVal val="visible"/>
                                      </p:to>
                                    </p:set>
                                    <p:animEffect transition="in" filter="slide(fromBottom)">
                                      <p:cBhvr>
                                        <p:cTn id="24" dur="500">
                                          <p:stCondLst>
                                            <p:cond delay="0"/>
                                          </p:stCondLst>
                                        </p:cTn>
                                        <p:tgtEl>
                                          <p:spTgt spid="1049375">
                                            <p:txEl>
                                              <p:pRg st="3" end="3"/>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049375">
                                            <p:txEl>
                                              <p:charRg st="71" end="82"/>
                                            </p:txEl>
                                          </p:spTgt>
                                        </p:tgtEl>
                                        <p:attrNameLst>
                                          <p:attrName>style.visibility</p:attrName>
                                        </p:attrNameLst>
                                      </p:cBhvr>
                                      <p:to>
                                        <p:strVal val="visible"/>
                                      </p:to>
                                    </p:set>
                                    <p:animEffect transition="in" filter="slide(fromBottom)">
                                      <p:cBhvr>
                                        <p:cTn id="27" dur="500">
                                          <p:stCondLst>
                                            <p:cond delay="0"/>
                                          </p:stCondLst>
                                        </p:cTn>
                                        <p:tgtEl>
                                          <p:spTgt spid="1049375">
                                            <p:txEl>
                                              <p:charRg st="71" end="8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rgbClr val="CCE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2pPr>
      <a:lvl3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3pPr>
      <a:lvl4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4pPr>
      <a:lvl5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5pPr>
      <a:lvl6pPr marL="4572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6pPr>
      <a:lvl7pPr marL="9144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7pPr>
      <a:lvl8pPr marL="13716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8pPr>
      <a:lvl9pPr marL="18288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9pPr>
    </p:titleStyle>
    <p:bodyStyle>
      <a:lvl1pPr marL="342900" indent="-342900" algn="l" rtl="0" eaLnBrk="0" fontAlgn="base" hangingPunct="0">
        <a:spcBef>
          <a:spcPct val="20000"/>
        </a:spcBef>
        <a:spcAft>
          <a:spcPct val="0"/>
        </a:spcAft>
        <a:buClr>
          <a:srgbClr val="CCECFF"/>
        </a:buClr>
        <a:buSzPct val="115000"/>
        <a:buFont typeface="Wingdings" panose="05000000000000000000" pitchFamily="2" charset="2"/>
        <a:buChar char="§"/>
        <a:defRPr sz="3200" kern="1200">
          <a:solidFill>
            <a:srgbClr val="EAEAEA"/>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CCECFF"/>
        </a:buClr>
        <a:buSzPct val="115000"/>
        <a:buFont typeface="Wingdings" panose="05000000000000000000" pitchFamily="2" charset="2"/>
        <a:buChar char="§"/>
        <a:defRPr sz="2800" kern="1200">
          <a:solidFill>
            <a:srgbClr val="EAEAEA"/>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rgbClr val="CCECFF"/>
        </a:buClr>
        <a:buSzPct val="115000"/>
        <a:buFont typeface="Wingdings" panose="05000000000000000000" pitchFamily="2" charset="2"/>
        <a:buChar char="§"/>
        <a:defRPr sz="2400" kern="1200">
          <a:solidFill>
            <a:srgbClr val="EAEAEA"/>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rgbClr val="CCECFF"/>
        </a:buClr>
        <a:buSzPct val="115000"/>
        <a:buFont typeface="Wingdings" panose="05000000000000000000" pitchFamily="2" charset="2"/>
        <a:buChar char="§"/>
        <a:defRPr sz="2000" kern="1200">
          <a:solidFill>
            <a:srgbClr val="EAEAEA"/>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rgbClr val="CCECFF"/>
        </a:buClr>
        <a:buSzPct val="115000"/>
        <a:buFont typeface="Wingdings" panose="05000000000000000000" pitchFamily="2" charset="2"/>
        <a:buChar char="§"/>
        <a:defRPr sz="2000" kern="1200">
          <a:solidFill>
            <a:srgbClr val="EAEAEA"/>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52527C"/>
            </a:gs>
            <a:gs pos="100000">
              <a:srgbClr val="666699"/>
            </a:gs>
            <a:gs pos="100000">
              <a:srgbClr val="666699"/>
            </a:gs>
          </a:gsLst>
          <a:lin ang="5400000" scaled="1"/>
        </a:gradFill>
        <a:effectLst/>
      </p:bgPr>
    </p:bg>
    <p:spTree>
      <p:nvGrpSpPr>
        <p:cNvPr id="1" name=""/>
        <p:cNvGrpSpPr/>
        <p:nvPr/>
      </p:nvGrpSpPr>
      <p:grpSpPr>
        <a:xfrm>
          <a:off x="0" y="0"/>
          <a:ext cx="0" cy="0"/>
          <a:chOff x="0" y="0"/>
          <a:chExt cx="0" cy="0"/>
        </a:xfrm>
      </p:grpSpPr>
      <p:grpSp>
        <p:nvGrpSpPr>
          <p:cNvPr id="226" name="Group -798"/>
          <p:cNvGrpSpPr>
            <a:grpSpLocks/>
          </p:cNvGrpSpPr>
          <p:nvPr/>
        </p:nvGrpSpPr>
        <p:grpSpPr bwMode="auto">
          <a:xfrm>
            <a:off x="0" y="0"/>
            <a:ext cx="9142413" cy="6856413"/>
            <a:chOff x="0" y="0"/>
            <a:chExt cx="5759" cy="4319"/>
          </a:xfrm>
        </p:grpSpPr>
        <p:sp>
          <p:nvSpPr>
            <p:cNvPr id="1049188" name="Freeform 612"/>
            <p:cNvSpPr>
              <a:spLocks noChangeArrowheads="1"/>
            </p:cNvSpPr>
            <p:nvPr/>
          </p:nvSpPr>
          <p:spPr bwMode="auto">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path>
              </a:pathLst>
            </a:custGeom>
            <a:gradFill rotWithShape="0">
              <a:gsLst>
                <a:gs pos="0">
                  <a:srgbClr val="666699"/>
                </a:gs>
                <a:gs pos="100000">
                  <a:srgbClr val="555581"/>
                </a:gs>
                <a:gs pos="100000">
                  <a:srgbClr val="5555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nvGrpSpPr>
            <p:cNvPr id="227" name="Group -797"/>
            <p:cNvGrpSpPr>
              <a:grpSpLocks/>
            </p:cNvGrpSpPr>
            <p:nvPr/>
          </p:nvGrpSpPr>
          <p:grpSpPr bwMode="auto">
            <a:xfrm>
              <a:off x="0" y="0"/>
              <a:ext cx="5759" cy="4319"/>
              <a:chOff x="0" y="0"/>
              <a:chExt cx="5759" cy="4319"/>
            </a:xfrm>
          </p:grpSpPr>
          <p:sp>
            <p:nvSpPr>
              <p:cNvPr id="1049189" name="Freeform 613"/>
              <p:cNvSpPr>
                <a:spLocks noChangeArrowheads="1"/>
              </p:cNvSpPr>
              <p:nvPr/>
            </p:nvSpPr>
            <p:spPr bwMode="auto">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0" name="Freeform 614"/>
              <p:cNvSpPr>
                <a:spLocks noChangeArrowheads="1"/>
              </p:cNvSpPr>
              <p:nvPr/>
            </p:nvSpPr>
            <p:spPr bwMode="auto">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1" name="Freeform 615"/>
              <p:cNvSpPr>
                <a:spLocks noChangeArrowheads="1"/>
              </p:cNvSpPr>
              <p:nvPr/>
            </p:nvSpPr>
            <p:spPr bwMode="auto">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2" name="Freeform 616"/>
              <p:cNvSpPr>
                <a:spLocks noChangeArrowheads="1"/>
              </p:cNvSpPr>
              <p:nvPr/>
            </p:nvSpPr>
            <p:spPr bwMode="auto">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path>
                </a:pathLst>
              </a:custGeom>
              <a:gradFill rotWithShape="0">
                <a:gsLst>
                  <a:gs pos="0">
                    <a:srgbClr val="666692"/>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3" name="Freeform 617"/>
              <p:cNvSpPr>
                <a:spLocks noChangeArrowheads="1"/>
              </p:cNvSpPr>
              <p:nvPr/>
            </p:nvSpPr>
            <p:spPr bwMode="auto">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path>
                </a:pathLst>
              </a:custGeom>
              <a:gradFill rotWithShape="0">
                <a:gsLst>
                  <a:gs pos="0">
                    <a:srgbClr val="666692"/>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4" name="Freeform 618"/>
              <p:cNvSpPr>
                <a:spLocks noChangeArrowheads="1"/>
              </p:cNvSpPr>
              <p:nvPr/>
            </p:nvSpPr>
            <p:spPr bwMode="auto">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path>
                </a:pathLst>
              </a:custGeom>
              <a:gradFill rotWithShape="0">
                <a:gsLst>
                  <a:gs pos="0">
                    <a:srgbClr val="646490"/>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5" name="Freeform 619"/>
              <p:cNvSpPr>
                <a:spLocks noChangeArrowheads="1"/>
              </p:cNvSpPr>
              <p:nvPr/>
            </p:nvSpPr>
            <p:spPr bwMode="auto">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path>
                </a:pathLst>
              </a:custGeom>
              <a:gradFill rotWithShape="0">
                <a:gsLst>
                  <a:gs pos="0">
                    <a:srgbClr val="646490"/>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6" name="Freeform 620"/>
              <p:cNvSpPr>
                <a:spLocks noChangeArrowheads="1"/>
              </p:cNvSpPr>
              <p:nvPr/>
            </p:nvSpPr>
            <p:spPr bwMode="auto">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path>
                </a:pathLst>
              </a:custGeom>
              <a:gradFill rotWithShape="0">
                <a:gsLst>
                  <a:gs pos="0">
                    <a:srgbClr val="62628D"/>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7" name="Freeform 621"/>
              <p:cNvSpPr>
                <a:spLocks noChangeArrowheads="1"/>
              </p:cNvSpPr>
              <p:nvPr/>
            </p:nvSpPr>
            <p:spPr bwMode="auto">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2628D"/>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8" name="Freeform 622"/>
              <p:cNvSpPr>
                <a:spLocks noChangeArrowheads="1"/>
              </p:cNvSpPr>
              <p:nvPr/>
            </p:nvSpPr>
            <p:spPr bwMode="auto">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9" name="Freeform 623"/>
              <p:cNvSpPr>
                <a:spLocks noChangeArrowheads="1"/>
              </p:cNvSpPr>
              <p:nvPr/>
            </p:nvSpPr>
            <p:spPr bwMode="auto">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0" name="Freeform 624"/>
              <p:cNvSpPr>
                <a:spLocks noChangeArrowheads="1"/>
              </p:cNvSpPr>
              <p:nvPr/>
            </p:nvSpPr>
            <p:spPr bwMode="auto">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1" name="Freeform 625"/>
              <p:cNvSpPr>
                <a:spLocks noChangeArrowheads="1"/>
              </p:cNvSpPr>
              <p:nvPr/>
            </p:nvSpPr>
            <p:spPr bwMode="auto">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2" name="Freeform 626"/>
              <p:cNvSpPr>
                <a:spLocks noChangeArrowheads="1"/>
              </p:cNvSpPr>
              <p:nvPr/>
            </p:nvSpPr>
            <p:spPr bwMode="auto">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3" name="Freeform 627"/>
              <p:cNvSpPr>
                <a:spLocks noChangeArrowheads="1"/>
              </p:cNvSpPr>
              <p:nvPr/>
            </p:nvSpPr>
            <p:spPr bwMode="auto">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4" name="Freeform 628"/>
              <p:cNvSpPr>
                <a:spLocks noChangeArrowheads="1"/>
              </p:cNvSpPr>
              <p:nvPr/>
            </p:nvSpPr>
            <p:spPr bwMode="auto">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5" name="Freeform 629"/>
              <p:cNvSpPr>
                <a:spLocks noChangeArrowheads="1"/>
              </p:cNvSpPr>
              <p:nvPr/>
            </p:nvSpPr>
            <p:spPr bwMode="auto">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6" name="Freeform 630"/>
              <p:cNvSpPr>
                <a:spLocks noChangeArrowheads="1"/>
              </p:cNvSpPr>
              <p:nvPr/>
            </p:nvSpPr>
            <p:spPr bwMode="auto">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7" name="Freeform 631"/>
              <p:cNvSpPr>
                <a:spLocks noChangeArrowheads="1"/>
              </p:cNvSpPr>
              <p:nvPr/>
            </p:nvSpPr>
            <p:spPr bwMode="auto">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8" name="Freeform 632"/>
              <p:cNvSpPr>
                <a:spLocks noChangeArrowheads="1"/>
              </p:cNvSpPr>
              <p:nvPr/>
            </p:nvSpPr>
            <p:spPr bwMode="auto">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46490"/>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9" name="Freeform 633"/>
              <p:cNvSpPr>
                <a:spLocks noChangeArrowheads="1"/>
              </p:cNvSpPr>
              <p:nvPr/>
            </p:nvSpPr>
            <p:spPr bwMode="auto">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66692"/>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0" name="Freeform 634"/>
              <p:cNvSpPr>
                <a:spLocks noChangeArrowheads="1"/>
              </p:cNvSpPr>
              <p:nvPr/>
            </p:nvSpPr>
            <p:spPr bwMode="auto">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1" name="Freeform 635"/>
              <p:cNvSpPr>
                <a:spLocks noChangeArrowheads="1"/>
              </p:cNvSpPr>
              <p:nvPr/>
            </p:nvSpPr>
            <p:spPr bwMode="auto">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2" name="Freeform 636"/>
              <p:cNvSpPr>
                <a:spLocks noChangeArrowheads="1"/>
              </p:cNvSpPr>
              <p:nvPr/>
            </p:nvSpPr>
            <p:spPr bwMode="auto">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3" name="Freeform 637"/>
              <p:cNvSpPr>
                <a:spLocks noChangeArrowheads="1"/>
              </p:cNvSpPr>
              <p:nvPr/>
            </p:nvSpPr>
            <p:spPr bwMode="auto">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nvGrpSpPr>
              <p:cNvPr id="228" name="Group -796"/>
              <p:cNvGrpSpPr>
                <a:grpSpLocks/>
              </p:cNvGrpSpPr>
              <p:nvPr/>
            </p:nvGrpSpPr>
            <p:grpSpPr bwMode="auto">
              <a:xfrm>
                <a:off x="0" y="0"/>
                <a:ext cx="5758" cy="1045"/>
                <a:chOff x="0" y="0"/>
                <a:chExt cx="5758" cy="1045"/>
              </a:xfrm>
            </p:grpSpPr>
            <p:sp>
              <p:nvSpPr>
                <p:cNvPr id="1049214" name="Freeform 638"/>
                <p:cNvSpPr>
                  <a:spLocks noChangeArrowheads="1"/>
                </p:cNvSpPr>
                <p:nvPr/>
              </p:nvSpPr>
              <p:spPr bwMode="auto">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5" name="Freeform 639"/>
                <p:cNvSpPr>
                  <a:spLocks noChangeArrowheads="1"/>
                </p:cNvSpPr>
                <p:nvPr/>
              </p:nvSpPr>
              <p:spPr bwMode="auto">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6" name="Freeform 640"/>
                <p:cNvSpPr>
                  <a:spLocks noChangeArrowheads="1"/>
                </p:cNvSpPr>
                <p:nvPr/>
              </p:nvSpPr>
              <p:spPr bwMode="auto">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7" name="Freeform 641"/>
                <p:cNvSpPr>
                  <a:spLocks noChangeArrowheads="1"/>
                </p:cNvSpPr>
                <p:nvPr/>
              </p:nvSpPr>
              <p:spPr bwMode="auto">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8" name="Freeform 642"/>
                <p:cNvSpPr>
                  <a:spLocks noChangeArrowheads="1"/>
                </p:cNvSpPr>
                <p:nvPr/>
              </p:nvSpPr>
              <p:spPr bwMode="auto">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9" name="Freeform 643"/>
                <p:cNvSpPr>
                  <a:spLocks noChangeArrowheads="1"/>
                </p:cNvSpPr>
                <p:nvPr/>
              </p:nvSpPr>
              <p:spPr bwMode="auto">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0" name="Freeform 644"/>
                <p:cNvSpPr>
                  <a:spLocks noChangeArrowheads="1"/>
                </p:cNvSpPr>
                <p:nvPr/>
              </p:nvSpPr>
              <p:spPr bwMode="auto">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1" name="Freeform 645"/>
                <p:cNvSpPr>
                  <a:spLocks noChangeArrowheads="1"/>
                </p:cNvSpPr>
                <p:nvPr/>
              </p:nvSpPr>
              <p:spPr bwMode="auto">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2" name="Freeform 646"/>
                <p:cNvSpPr>
                  <a:spLocks noChangeArrowheads="1"/>
                </p:cNvSpPr>
                <p:nvPr/>
              </p:nvSpPr>
              <p:spPr bwMode="auto">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3" name="Freeform 647"/>
                <p:cNvSpPr>
                  <a:spLocks noChangeArrowheads="1"/>
                </p:cNvSpPr>
                <p:nvPr/>
              </p:nvSpPr>
              <p:spPr bwMode="auto">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4" name="Freeform 648"/>
                <p:cNvSpPr>
                  <a:spLocks noChangeArrowheads="1"/>
                </p:cNvSpPr>
                <p:nvPr/>
              </p:nvSpPr>
              <p:spPr bwMode="auto">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5" name="Freeform 649"/>
                <p:cNvSpPr>
                  <a:spLocks noChangeArrowheads="1"/>
                </p:cNvSpPr>
                <p:nvPr/>
              </p:nvSpPr>
              <p:spPr bwMode="auto">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6" name="Freeform 650"/>
                <p:cNvSpPr>
                  <a:spLocks noChangeArrowheads="1"/>
                </p:cNvSpPr>
                <p:nvPr/>
              </p:nvSpPr>
              <p:spPr bwMode="auto">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7" name="Freeform 651"/>
                <p:cNvSpPr>
                  <a:spLocks noChangeArrowheads="1"/>
                </p:cNvSpPr>
                <p:nvPr/>
              </p:nvSpPr>
              <p:spPr bwMode="auto">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8" name="Freeform 652"/>
                <p:cNvSpPr>
                  <a:spLocks noChangeArrowheads="1"/>
                </p:cNvSpPr>
                <p:nvPr/>
              </p:nvSpPr>
              <p:spPr bwMode="auto">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grpSp>
            <p:nvGrpSpPr>
              <p:cNvPr id="229" name="Group -795"/>
              <p:cNvGrpSpPr>
                <a:grpSpLocks/>
              </p:cNvGrpSpPr>
              <p:nvPr/>
            </p:nvGrpSpPr>
            <p:grpSpPr bwMode="auto">
              <a:xfrm>
                <a:off x="0" y="558"/>
                <a:ext cx="5758" cy="487"/>
                <a:chOff x="0" y="558"/>
                <a:chExt cx="5758" cy="487"/>
              </a:xfrm>
            </p:grpSpPr>
            <p:sp>
              <p:nvSpPr>
                <p:cNvPr id="1049229" name="Freeform 653"/>
                <p:cNvSpPr>
                  <a:spLocks noChangeArrowheads="1"/>
                </p:cNvSpPr>
                <p:nvPr/>
              </p:nvSpPr>
              <p:spPr bwMode="auto">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0" name="Freeform 654"/>
                <p:cNvSpPr>
                  <a:spLocks noChangeArrowheads="1"/>
                </p:cNvSpPr>
                <p:nvPr/>
              </p:nvSpPr>
              <p:spPr bwMode="auto">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grpSp>
            <p:nvGrpSpPr>
              <p:cNvPr id="230" name="Group -794"/>
              <p:cNvGrpSpPr>
                <a:grpSpLocks/>
              </p:cNvGrpSpPr>
              <p:nvPr/>
            </p:nvGrpSpPr>
            <p:grpSpPr bwMode="auto">
              <a:xfrm>
                <a:off x="264" y="1039"/>
                <a:ext cx="5200" cy="3280"/>
                <a:chOff x="264" y="1039"/>
                <a:chExt cx="5200" cy="3280"/>
              </a:xfrm>
            </p:grpSpPr>
            <p:sp>
              <p:nvSpPr>
                <p:cNvPr id="1049231" name="Freeform 655"/>
                <p:cNvSpPr>
                  <a:spLocks noChangeArrowheads="1"/>
                </p:cNvSpPr>
                <p:nvPr/>
              </p:nvSpPr>
              <p:spPr bwMode="auto">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2" name="Freeform 656"/>
                <p:cNvSpPr>
                  <a:spLocks noChangeArrowheads="1"/>
                </p:cNvSpPr>
                <p:nvPr/>
              </p:nvSpPr>
              <p:spPr bwMode="auto">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3" name="Freeform 657"/>
                <p:cNvSpPr>
                  <a:spLocks noChangeArrowheads="1"/>
                </p:cNvSpPr>
                <p:nvPr/>
              </p:nvSpPr>
              <p:spPr bwMode="auto">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4" name="Freeform 658"/>
                <p:cNvSpPr>
                  <a:spLocks noChangeArrowheads="1"/>
                </p:cNvSpPr>
                <p:nvPr/>
              </p:nvSpPr>
              <p:spPr bwMode="auto">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5" name="Freeform 659"/>
                <p:cNvSpPr>
                  <a:spLocks noChangeArrowheads="1"/>
                </p:cNvSpPr>
                <p:nvPr/>
              </p:nvSpPr>
              <p:spPr bwMode="auto">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6" name="Freeform 660"/>
                <p:cNvSpPr>
                  <a:spLocks noChangeArrowheads="1"/>
                </p:cNvSpPr>
                <p:nvPr/>
              </p:nvSpPr>
              <p:spPr bwMode="auto">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7" name="Freeform 661"/>
                <p:cNvSpPr>
                  <a:spLocks noChangeArrowheads="1"/>
                </p:cNvSpPr>
                <p:nvPr/>
              </p:nvSpPr>
              <p:spPr bwMode="auto">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8" name="Freeform 662"/>
                <p:cNvSpPr>
                  <a:spLocks noChangeArrowheads="1"/>
                </p:cNvSpPr>
                <p:nvPr/>
              </p:nvSpPr>
              <p:spPr bwMode="auto">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9" name="Freeform 663"/>
                <p:cNvSpPr>
                  <a:spLocks noChangeArrowheads="1"/>
                </p:cNvSpPr>
                <p:nvPr/>
              </p:nvSpPr>
              <p:spPr bwMode="auto">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sp>
            <p:nvSpPr>
              <p:cNvPr id="1049240" name="Freeform 664"/>
              <p:cNvSpPr>
                <a:spLocks noChangeArrowheads="1"/>
              </p:cNvSpPr>
              <p:nvPr/>
            </p:nvSpPr>
            <p:spPr bwMode="auto">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1" name="Freeform 665"/>
              <p:cNvSpPr>
                <a:spLocks noChangeArrowheads="1"/>
              </p:cNvSpPr>
              <p:nvPr/>
            </p:nvSpPr>
            <p:spPr bwMode="auto">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2" name="Freeform 666"/>
              <p:cNvSpPr>
                <a:spLocks noChangeArrowheads="1"/>
              </p:cNvSpPr>
              <p:nvPr/>
            </p:nvSpPr>
            <p:spPr bwMode="auto">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3" name="Freeform 667"/>
              <p:cNvSpPr>
                <a:spLocks noChangeArrowheads="1"/>
              </p:cNvSpPr>
              <p:nvPr/>
            </p:nvSpPr>
            <p:spPr bwMode="auto">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4" name="Freeform 668"/>
              <p:cNvSpPr>
                <a:spLocks noChangeArrowheads="1"/>
              </p:cNvSpPr>
              <p:nvPr/>
            </p:nvSpPr>
            <p:spPr bwMode="auto">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5" name="Freeform 669"/>
              <p:cNvSpPr>
                <a:spLocks noChangeArrowheads="1"/>
              </p:cNvSpPr>
              <p:nvPr/>
            </p:nvSpPr>
            <p:spPr bwMode="auto">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6" name="Freeform 670"/>
              <p:cNvSpPr>
                <a:spLocks noChangeArrowheads="1"/>
              </p:cNvSpPr>
              <p:nvPr/>
            </p:nvSpPr>
            <p:spPr bwMode="auto">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7" name="Freeform 671"/>
              <p:cNvSpPr>
                <a:spLocks noChangeArrowheads="1"/>
              </p:cNvSpPr>
              <p:nvPr/>
            </p:nvSpPr>
            <p:spPr bwMode="auto">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grpSp>
      <p:sp>
        <p:nvSpPr>
          <p:cNvPr id="1049248" name="Rectangle 672"/>
          <p:cNvSpPr>
            <a:spLocks noGrp="1" noChangeArrowheads="1"/>
          </p:cNvSpPr>
          <p:nvPr>
            <p:ph type="title"/>
          </p:nvPr>
        </p:nvSpPr>
        <p:spPr bwMode="auto">
          <a:xfrm>
            <a:off x="455613" y="273050"/>
            <a:ext cx="8226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049249" name="Rectangle 673"/>
          <p:cNvSpPr>
            <a:spLocks noGrp="1" noChangeArrowheads="1"/>
          </p:cNvSpPr>
          <p:nvPr>
            <p:ph type="dt" sz="half" idx="2"/>
          </p:nvPr>
        </p:nvSpPr>
        <p:spPr bwMode="auto">
          <a:xfrm>
            <a:off x="455613" y="6242050"/>
            <a:ext cx="21304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b="1">
                <a:solidFill>
                  <a:srgbClr val="EAEAEA"/>
                </a:solidFill>
                <a:effectLst>
                  <a:outerShdw blurRad="38100" dist="38100" dir="2700000" algn="tl">
                    <a:srgbClr val="000000"/>
                  </a:outerShdw>
                </a:effectLst>
                <a:latin typeface="+mn-lt"/>
                <a:ea typeface="+mn-ea"/>
              </a:defRPr>
            </a:lvl1pPr>
          </a:lstStyle>
          <a:p>
            <a:endParaRPr lang="zh-CN" altLang="en-US"/>
          </a:p>
        </p:txBody>
      </p:sp>
      <p:sp>
        <p:nvSpPr>
          <p:cNvPr id="1049250" name="Rectangle 674"/>
          <p:cNvSpPr>
            <a:spLocks noGrp="1" noChangeArrowheads="1"/>
          </p:cNvSpPr>
          <p:nvPr>
            <p:ph type="ftr" sz="quarter" idx="3"/>
          </p:nvPr>
        </p:nvSpPr>
        <p:spPr bwMode="auto">
          <a:xfrm>
            <a:off x="3124200" y="6242050"/>
            <a:ext cx="28956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00" b="1">
                <a:solidFill>
                  <a:srgbClr val="EAEAEA"/>
                </a:solidFill>
                <a:effectLst>
                  <a:outerShdw blurRad="38100" dist="38100" dir="2700000" algn="tl">
                    <a:srgbClr val="000000"/>
                  </a:outerShdw>
                </a:effectLst>
                <a:latin typeface="+mn-lt"/>
                <a:ea typeface="+mn-ea"/>
              </a:defRPr>
            </a:lvl1pPr>
          </a:lstStyle>
          <a:p>
            <a:endParaRPr lang="zh-CN" altLang="en-US"/>
          </a:p>
        </p:txBody>
      </p:sp>
      <p:sp>
        <p:nvSpPr>
          <p:cNvPr id="1049251" name="Rectangle 675"/>
          <p:cNvSpPr>
            <a:spLocks noGrp="1" noChangeArrowheads="1"/>
          </p:cNvSpPr>
          <p:nvPr>
            <p:ph type="sldNum" sz="quarter" idx="4"/>
          </p:nvPr>
        </p:nvSpPr>
        <p:spPr bwMode="auto">
          <a:xfrm>
            <a:off x="6553200" y="6242050"/>
            <a:ext cx="21304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b="1">
                <a:solidFill>
                  <a:srgbClr val="EAEAEA"/>
                </a:solidFill>
                <a:effectLst>
                  <a:outerShdw blurRad="38100" dist="38100" dir="2700000" algn="tl">
                    <a:srgbClr val="000000"/>
                  </a:outerShdw>
                </a:effectLst>
                <a:latin typeface="+mn-lt"/>
                <a:ea typeface="+mn-ea"/>
              </a:defRPr>
            </a:lvl1pPr>
          </a:lstStyle>
          <a:p>
            <a:fld id="{DE575BDC-03E3-4098-BB04-BA7C4EAA3905}" type="slidenum">
              <a:rPr lang="zh-CN" altLang="en-US"/>
              <a:pPr/>
              <a:t>‹#›</a:t>
            </a:fld>
            <a:endParaRPr lang="zh-CN" altLang="en-US"/>
          </a:p>
        </p:txBody>
      </p:sp>
      <p:sp>
        <p:nvSpPr>
          <p:cNvPr id="1049252" name="Rectangle 676"/>
          <p:cNvSpPr>
            <a:spLocks noGrp="1" noChangeArrowheads="1"/>
          </p:cNvSpPr>
          <p:nvPr>
            <p:ph type="body" idx="1"/>
          </p:nvPr>
        </p:nvSpPr>
        <p:spPr bwMode="auto">
          <a:xfrm>
            <a:off x="455613" y="1598613"/>
            <a:ext cx="8226425"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lvl1pPr algn="ctr" rtl="0" eaLnBrk="0" fontAlgn="base" hangingPunct="0">
        <a:spcBef>
          <a:spcPct val="0"/>
        </a:spcBef>
        <a:spcAft>
          <a:spcPct val="0"/>
        </a:spcAft>
        <a:defRPr sz="4400" kern="1200">
          <a:solidFill>
            <a:srgbClr val="CCE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2pPr>
      <a:lvl3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3pPr>
      <a:lvl4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4pPr>
      <a:lvl5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5pPr>
      <a:lvl6pPr marL="4572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6pPr>
      <a:lvl7pPr marL="9144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7pPr>
      <a:lvl8pPr marL="13716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8pPr>
      <a:lvl9pPr marL="18288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9pPr>
    </p:titleStyle>
    <p:bodyStyle>
      <a:lvl1pPr marL="342900" indent="-342900" algn="l" rtl="0" eaLnBrk="0" fontAlgn="base" hangingPunct="0">
        <a:spcBef>
          <a:spcPct val="20000"/>
        </a:spcBef>
        <a:spcAft>
          <a:spcPct val="0"/>
        </a:spcAft>
        <a:buClr>
          <a:srgbClr val="CCECFF"/>
        </a:buClr>
        <a:buSzPct val="115000"/>
        <a:buFont typeface="Wingdings" panose="05000000000000000000" pitchFamily="2" charset="2"/>
        <a:buChar char="§"/>
        <a:defRPr sz="3200" kern="1200">
          <a:solidFill>
            <a:srgbClr val="EAEAEA"/>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CCECFF"/>
        </a:buClr>
        <a:buSzPct val="115000"/>
        <a:buFont typeface="Wingdings" panose="05000000000000000000" pitchFamily="2" charset="2"/>
        <a:buChar char="§"/>
        <a:defRPr sz="2800" kern="1200">
          <a:solidFill>
            <a:srgbClr val="EAEAEA"/>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rgbClr val="CCECFF"/>
        </a:buClr>
        <a:buSzPct val="115000"/>
        <a:buFont typeface="Wingdings" panose="05000000000000000000" pitchFamily="2" charset="2"/>
        <a:buChar char="§"/>
        <a:defRPr sz="2400" kern="1200">
          <a:solidFill>
            <a:srgbClr val="EAEAEA"/>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rgbClr val="CCECFF"/>
        </a:buClr>
        <a:buSzPct val="115000"/>
        <a:buFont typeface="Wingdings" panose="05000000000000000000" pitchFamily="2" charset="2"/>
        <a:buChar char="§"/>
        <a:defRPr sz="2000" kern="1200">
          <a:solidFill>
            <a:srgbClr val="EAEAEA"/>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rgbClr val="CCECFF"/>
        </a:buClr>
        <a:buSzPct val="115000"/>
        <a:buFont typeface="Wingdings" panose="05000000000000000000" pitchFamily="2" charset="2"/>
        <a:buChar char="§"/>
        <a:defRPr sz="2000" kern="1200">
          <a:solidFill>
            <a:srgbClr val="EAEAEA"/>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499" name="Rectangle 923"/>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49500" name="Rectangle 924"/>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9501" name="Rectangle 925"/>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1">
                <a:latin typeface="+mn-lt"/>
                <a:ea typeface="+mn-ea"/>
              </a:defRPr>
            </a:lvl1pPr>
          </a:lstStyle>
          <a:p>
            <a:endParaRPr lang="zh-CN" altLang="en-US"/>
          </a:p>
        </p:txBody>
      </p:sp>
      <p:sp>
        <p:nvSpPr>
          <p:cNvPr id="1049502" name="Rectangle 926"/>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sz="1200" b="1">
                <a:latin typeface="+mn-lt"/>
                <a:ea typeface="+mn-ea"/>
              </a:defRPr>
            </a:lvl1pPr>
          </a:lstStyle>
          <a:p>
            <a:endParaRPr lang="zh-CN" altLang="en-US"/>
          </a:p>
        </p:txBody>
      </p:sp>
      <p:sp>
        <p:nvSpPr>
          <p:cNvPr id="1049503" name="Rectangle 927"/>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1">
                <a:latin typeface="+mn-lt"/>
                <a:ea typeface="+mn-ea"/>
              </a:defRPr>
            </a:lvl1pPr>
          </a:lstStyle>
          <a:p>
            <a:fld id="{AD6F2F08-0576-4FCD-9371-6983C3CEED10}" type="slidenum">
              <a:rPr lang="zh-CN" altLang="en-US"/>
              <a:pPr/>
              <a:t>‹#›</a:t>
            </a:fld>
            <a:endParaRPr lang="zh-CN" altLang="en-US"/>
          </a:p>
        </p:txBody>
      </p:sp>
      <p:sp>
        <p:nvSpPr>
          <p:cNvPr id="1049504" name="Freeform 928"/>
          <p:cNvSpPr>
            <a:spLocks/>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ea typeface="宋体" panose="02010600030101010101" pitchFamily="2" charset="-122"/>
            </a:endParaRPr>
          </a:p>
        </p:txBody>
      </p:sp>
      <p:sp>
        <p:nvSpPr>
          <p:cNvPr id="1049505" name="Line 929"/>
          <p:cNvSpPr>
            <a:spLocks noChangeShapeType="1"/>
          </p:cNvSpPr>
          <p:nvPr/>
        </p:nvSpPr>
        <p:spPr bwMode="auto">
          <a:xfrm>
            <a:off x="457200" y="6172200"/>
            <a:ext cx="8229600" cy="0"/>
          </a:xfrm>
          <a:prstGeom prst="line">
            <a:avLst/>
          </a:prstGeom>
          <a:noFill/>
          <a:ln w="19050">
            <a:solidFill>
              <a:srgbClr val="CC9900"/>
            </a:solidFill>
            <a:round/>
            <a:headEnd/>
            <a:tailEnd/>
          </a:ln>
          <a:extLst>
            <a:ext uri="{909E8E84-426E-40DD-AFC4-6F175D3DCCD1}">
              <a14:hiddenFill xmlns:a14="http://schemas.microsoft.com/office/drawing/2010/main">
                <a:noFill/>
              </a14:hiddenFill>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049500">
                                            <p:txEl>
                                              <p:pRg st="0" end="0"/>
                                            </p:txEl>
                                          </p:spTgt>
                                        </p:tgtEl>
                                        <p:attrNameLst>
                                          <p:attrName>style.visibility</p:attrName>
                                        </p:attrNameLst>
                                      </p:cBhvr>
                                      <p:to>
                                        <p:strVal val="visible"/>
                                      </p:to>
                                    </p:set>
                                    <p:animEffect transition="in" filter="slide(fromBottom)">
                                      <p:cBhvr>
                                        <p:cTn id="7" dur="500">
                                          <p:stCondLst>
                                            <p:cond delay="0"/>
                                          </p:stCondLst>
                                        </p:cTn>
                                        <p:tgtEl>
                                          <p:spTgt spid="1049500">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049500">
                                            <p:txEl>
                                              <p:pRg st="1" end="1"/>
                                            </p:txEl>
                                          </p:spTgt>
                                        </p:tgtEl>
                                        <p:attrNameLst>
                                          <p:attrName>style.visibility</p:attrName>
                                        </p:attrNameLst>
                                      </p:cBhvr>
                                      <p:to>
                                        <p:strVal val="visible"/>
                                      </p:to>
                                    </p:set>
                                    <p:animEffect transition="in" filter="slide(fromBottom)">
                                      <p:cBhvr>
                                        <p:cTn id="10" dur="500">
                                          <p:stCondLst>
                                            <p:cond delay="0"/>
                                          </p:stCondLst>
                                        </p:cTn>
                                        <p:tgtEl>
                                          <p:spTgt spid="1049500">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1049500">
                                            <p:txEl>
                                              <p:pRg st="2" end="2"/>
                                            </p:txEl>
                                          </p:spTgt>
                                        </p:tgtEl>
                                        <p:attrNameLst>
                                          <p:attrName>style.visibility</p:attrName>
                                        </p:attrNameLst>
                                      </p:cBhvr>
                                      <p:to>
                                        <p:strVal val="visible"/>
                                      </p:to>
                                    </p:set>
                                    <p:animEffect transition="in" filter="slide(fromBottom)">
                                      <p:cBhvr>
                                        <p:cTn id="13" dur="500">
                                          <p:stCondLst>
                                            <p:cond delay="0"/>
                                          </p:stCondLst>
                                        </p:cTn>
                                        <p:tgtEl>
                                          <p:spTgt spid="1049500">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1049500">
                                            <p:txEl>
                                              <p:pRg st="3" end="3"/>
                                            </p:txEl>
                                          </p:spTgt>
                                        </p:tgtEl>
                                        <p:attrNameLst>
                                          <p:attrName>style.visibility</p:attrName>
                                        </p:attrNameLst>
                                      </p:cBhvr>
                                      <p:to>
                                        <p:strVal val="visible"/>
                                      </p:to>
                                    </p:set>
                                    <p:animEffect transition="in" filter="slide(fromBottom)">
                                      <p:cBhvr>
                                        <p:cTn id="16" dur="500">
                                          <p:stCondLst>
                                            <p:cond delay="0"/>
                                          </p:stCondLst>
                                        </p:cTn>
                                        <p:tgtEl>
                                          <p:spTgt spid="1049500">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049500">
                                            <p:txEl>
                                              <p:charRg st="71" end="82"/>
                                            </p:txEl>
                                          </p:spTgt>
                                        </p:tgtEl>
                                        <p:attrNameLst>
                                          <p:attrName>style.visibility</p:attrName>
                                        </p:attrNameLst>
                                      </p:cBhvr>
                                      <p:to>
                                        <p:strVal val="visible"/>
                                      </p:to>
                                    </p:set>
                                    <p:animEffect transition="in" filter="slide(fromBottom)">
                                      <p:cBhvr>
                                        <p:cTn id="19" dur="500">
                                          <p:stCondLst>
                                            <p:cond delay="0"/>
                                          </p:stCondLst>
                                        </p:cTn>
                                        <p:tgtEl>
                                          <p:spTgt spid="1049500">
                                            <p:txEl>
                                              <p:charRg st="71" end="8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l" rtl="0" eaLnBrk="0" fontAlgn="base" hangingPunct="0">
        <a:spcBef>
          <a:spcPct val="0"/>
        </a:spcBef>
        <a:spcAft>
          <a:spcPct val="0"/>
        </a:spcAft>
        <a:defRPr sz="4200" kern="1200">
          <a:solidFill>
            <a:srgbClr val="006633"/>
          </a:solidFill>
          <a:latin typeface="+mj-lt"/>
          <a:ea typeface="+mj-ea"/>
          <a:cs typeface="+mj-cs"/>
        </a:defRPr>
      </a:lvl1pPr>
      <a:lvl2pPr algn="l" rtl="0" eaLnBrk="0" fontAlgn="base" hangingPunct="0">
        <a:spcBef>
          <a:spcPct val="0"/>
        </a:spcBef>
        <a:spcAft>
          <a:spcPct val="0"/>
        </a:spcAft>
        <a:defRPr sz="4200">
          <a:solidFill>
            <a:srgbClr val="006633"/>
          </a:solidFill>
          <a:latin typeface="VNI-Times"/>
          <a:ea typeface="宋体" panose="02010600030101010101" pitchFamily="2" charset="-122"/>
        </a:defRPr>
      </a:lvl2pPr>
      <a:lvl3pPr algn="l" rtl="0" eaLnBrk="0" fontAlgn="base" hangingPunct="0">
        <a:spcBef>
          <a:spcPct val="0"/>
        </a:spcBef>
        <a:spcAft>
          <a:spcPct val="0"/>
        </a:spcAft>
        <a:defRPr sz="4200">
          <a:solidFill>
            <a:srgbClr val="006633"/>
          </a:solidFill>
          <a:latin typeface="VNI-Times"/>
          <a:ea typeface="宋体" panose="02010600030101010101" pitchFamily="2" charset="-122"/>
        </a:defRPr>
      </a:lvl3pPr>
      <a:lvl4pPr algn="l" rtl="0" eaLnBrk="0" fontAlgn="base" hangingPunct="0">
        <a:spcBef>
          <a:spcPct val="0"/>
        </a:spcBef>
        <a:spcAft>
          <a:spcPct val="0"/>
        </a:spcAft>
        <a:defRPr sz="4200">
          <a:solidFill>
            <a:srgbClr val="006633"/>
          </a:solidFill>
          <a:latin typeface="VNI-Times"/>
          <a:ea typeface="宋体" panose="02010600030101010101" pitchFamily="2" charset="-122"/>
        </a:defRPr>
      </a:lvl4pPr>
      <a:lvl5pPr algn="l" rtl="0" eaLnBrk="0" fontAlgn="base" hangingPunct="0">
        <a:spcBef>
          <a:spcPct val="0"/>
        </a:spcBef>
        <a:spcAft>
          <a:spcPct val="0"/>
        </a:spcAft>
        <a:defRPr sz="4200">
          <a:solidFill>
            <a:srgbClr val="006633"/>
          </a:solidFill>
          <a:latin typeface="VNI-Times"/>
          <a:ea typeface="宋体" panose="02010600030101010101" pitchFamily="2" charset="-122"/>
        </a:defRPr>
      </a:lvl5pPr>
      <a:lvl6pPr marL="457200" algn="l" rtl="0" eaLnBrk="0" fontAlgn="base" hangingPunct="0">
        <a:spcBef>
          <a:spcPct val="0"/>
        </a:spcBef>
        <a:spcAft>
          <a:spcPct val="0"/>
        </a:spcAft>
        <a:defRPr sz="4200">
          <a:solidFill>
            <a:srgbClr val="006633"/>
          </a:solidFill>
          <a:latin typeface="VNI-Times"/>
          <a:ea typeface="宋体" panose="02010600030101010101" pitchFamily="2" charset="-122"/>
        </a:defRPr>
      </a:lvl6pPr>
      <a:lvl7pPr marL="914400" algn="l" rtl="0" eaLnBrk="0" fontAlgn="base" hangingPunct="0">
        <a:spcBef>
          <a:spcPct val="0"/>
        </a:spcBef>
        <a:spcAft>
          <a:spcPct val="0"/>
        </a:spcAft>
        <a:defRPr sz="4200">
          <a:solidFill>
            <a:srgbClr val="006633"/>
          </a:solidFill>
          <a:latin typeface="VNI-Times"/>
          <a:ea typeface="宋体" panose="02010600030101010101" pitchFamily="2" charset="-122"/>
        </a:defRPr>
      </a:lvl7pPr>
      <a:lvl8pPr marL="1371600" algn="l" rtl="0" eaLnBrk="0" fontAlgn="base" hangingPunct="0">
        <a:spcBef>
          <a:spcPct val="0"/>
        </a:spcBef>
        <a:spcAft>
          <a:spcPct val="0"/>
        </a:spcAft>
        <a:defRPr sz="4200">
          <a:solidFill>
            <a:srgbClr val="006633"/>
          </a:solidFill>
          <a:latin typeface="VNI-Times"/>
          <a:ea typeface="宋体" panose="02010600030101010101" pitchFamily="2" charset="-122"/>
        </a:defRPr>
      </a:lvl8pPr>
      <a:lvl9pPr marL="1828800" algn="l" rtl="0" eaLnBrk="0" fontAlgn="base" hangingPunct="0">
        <a:spcBef>
          <a:spcPct val="0"/>
        </a:spcBef>
        <a:spcAft>
          <a:spcPct val="0"/>
        </a:spcAft>
        <a:defRPr sz="4200">
          <a:solidFill>
            <a:srgbClr val="006633"/>
          </a:solidFill>
          <a:latin typeface="VNI-Times"/>
          <a:ea typeface="宋体" panose="02010600030101010101" pitchFamily="2" charset="-122"/>
        </a:defRPr>
      </a:lvl9pPr>
    </p:titleStyle>
    <p:bodyStyle>
      <a:lvl1pPr marL="342900" indent="-342900" algn="l" rtl="0" eaLnBrk="0" fontAlgn="base" hangingPunct="0">
        <a:spcBef>
          <a:spcPct val="20000"/>
        </a:spcBef>
        <a:spcAft>
          <a:spcPct val="0"/>
        </a:spcAft>
        <a:buClr>
          <a:srgbClr val="CC9900"/>
        </a:buClr>
        <a:buSzPct val="65000"/>
        <a:buFont typeface="Wingdings" panose="05000000000000000000" pitchFamily="2" charset="2"/>
        <a:buChar char="n"/>
        <a:defRPr sz="3000" kern="1200">
          <a:solidFill>
            <a:srgbClr val="000000"/>
          </a:solidFill>
          <a:latin typeface="+mn-lt"/>
          <a:ea typeface="+mn-ea"/>
          <a:cs typeface="+mn-cs"/>
        </a:defRPr>
      </a:lvl1pPr>
      <a:lvl2pPr marL="669925" indent="-327025" algn="l" rtl="0" eaLnBrk="0" fontAlgn="base" hangingPunct="0">
        <a:spcBef>
          <a:spcPct val="20000"/>
        </a:spcBef>
        <a:spcAft>
          <a:spcPct val="0"/>
        </a:spcAft>
        <a:buClr>
          <a:srgbClr val="3B812F"/>
        </a:buClr>
        <a:buSzPct val="60000"/>
        <a:buFont typeface="Wingdings" panose="05000000000000000000" pitchFamily="2" charset="2"/>
        <a:buChar char="q"/>
        <a:defRPr sz="2600" kern="1200">
          <a:solidFill>
            <a:srgbClr val="000000"/>
          </a:solidFill>
          <a:latin typeface="+mn-lt"/>
          <a:ea typeface="+mn-ea"/>
          <a:cs typeface="+mn-cs"/>
        </a:defRPr>
      </a:lvl2pPr>
      <a:lvl3pPr marL="1022350" indent="-352425" algn="l" rtl="0" eaLnBrk="0" fontAlgn="base" hangingPunct="0">
        <a:spcBef>
          <a:spcPct val="20000"/>
        </a:spcBef>
        <a:spcAft>
          <a:spcPct val="0"/>
        </a:spcAft>
        <a:buClr>
          <a:srgbClr val="CC9900"/>
        </a:buClr>
        <a:buSzPct val="65000"/>
        <a:buFont typeface="Wingdings" panose="05000000000000000000" pitchFamily="2" charset="2"/>
        <a:buChar char="n"/>
        <a:defRPr sz="2200" kern="1200">
          <a:solidFill>
            <a:srgbClr val="000000"/>
          </a:solidFill>
          <a:latin typeface="+mn-lt"/>
          <a:ea typeface="+mn-ea"/>
          <a:cs typeface="+mn-cs"/>
        </a:defRPr>
      </a:lvl3pPr>
      <a:lvl4pPr marL="1339850" indent="-317500" algn="l" rtl="0" eaLnBrk="0" fontAlgn="base" hangingPunct="0">
        <a:spcBef>
          <a:spcPct val="20000"/>
        </a:spcBef>
        <a:spcAft>
          <a:spcPct val="0"/>
        </a:spcAft>
        <a:buClr>
          <a:srgbClr val="3B812F"/>
        </a:buClr>
        <a:buSzPct val="70000"/>
        <a:buFont typeface="Wingdings" panose="05000000000000000000" pitchFamily="2" charset="2"/>
        <a:buChar char="q"/>
        <a:defRPr sz="2000" kern="1200">
          <a:solidFill>
            <a:srgbClr val="000000"/>
          </a:solidFill>
          <a:latin typeface="+mn-lt"/>
          <a:ea typeface="+mn-ea"/>
          <a:cs typeface="+mn-cs"/>
        </a:defRPr>
      </a:lvl4pPr>
      <a:lvl5pPr marL="1679575" indent="-339725" algn="l" rtl="0" eaLnBrk="0" fontAlgn="base" hangingPunct="0">
        <a:spcBef>
          <a:spcPct val="20000"/>
        </a:spcBef>
        <a:spcAft>
          <a:spcPct val="0"/>
        </a:spcAft>
        <a:buClr>
          <a:srgbClr val="CC9900"/>
        </a:buClr>
        <a:buSzPct val="7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434" name="Freeform 858"/>
          <p:cNvSpPr>
            <a:spLocks/>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ea typeface="宋体" panose="02010600030101010101" pitchFamily="2" charset="-122"/>
            </a:endParaRPr>
          </a:p>
        </p:txBody>
      </p:sp>
      <p:sp>
        <p:nvSpPr>
          <p:cNvPr id="1049435" name="Line 859"/>
          <p:cNvSpPr>
            <a:spLocks noChangeShapeType="1"/>
          </p:cNvSpPr>
          <p:nvPr/>
        </p:nvSpPr>
        <p:spPr bwMode="auto">
          <a:xfrm>
            <a:off x="1981200" y="3962400"/>
            <a:ext cx="6511925" cy="0"/>
          </a:xfrm>
          <a:prstGeom prst="line">
            <a:avLst/>
          </a:prstGeom>
          <a:noFill/>
          <a:ln w="19050">
            <a:solidFill>
              <a:srgbClr val="CC9900"/>
            </a:solidFill>
            <a:round/>
            <a:headEnd/>
            <a:tailEnd/>
          </a:ln>
          <a:extLst>
            <a:ext uri="{909E8E84-426E-40DD-AFC4-6F175D3DCCD1}">
              <a14:hiddenFill xmlns:a14="http://schemas.microsoft.com/office/drawing/2010/main">
                <a:noFill/>
              </a14:hiddenFill>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ea typeface="宋体" panose="02010600030101010101" pitchFamily="2" charset="-122"/>
            </a:endParaRPr>
          </a:p>
        </p:txBody>
      </p:sp>
      <p:sp>
        <p:nvSpPr>
          <p:cNvPr id="1049436" name="Rectangle 860"/>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49437" name="Rectangle 861"/>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9438" name="Rectangle 862"/>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1">
                <a:latin typeface="+mn-lt"/>
                <a:ea typeface="+mn-ea"/>
              </a:defRPr>
            </a:lvl1pPr>
          </a:lstStyle>
          <a:p>
            <a:endParaRPr lang="zh-CN" altLang="en-US"/>
          </a:p>
        </p:txBody>
      </p:sp>
      <p:sp>
        <p:nvSpPr>
          <p:cNvPr id="1049439" name="Rectangle 863"/>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sz="1200" b="1">
                <a:latin typeface="+mn-lt"/>
                <a:ea typeface="+mn-ea"/>
              </a:defRPr>
            </a:lvl1pPr>
          </a:lstStyle>
          <a:p>
            <a:endParaRPr lang="zh-CN" altLang="en-US"/>
          </a:p>
        </p:txBody>
      </p:sp>
      <p:sp>
        <p:nvSpPr>
          <p:cNvPr id="1049440" name="Rectangle 864"/>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1">
                <a:latin typeface="+mn-lt"/>
                <a:ea typeface="+mn-ea"/>
              </a:defRPr>
            </a:lvl1pPr>
          </a:lstStyle>
          <a:p>
            <a:fld id="{77A7CC2C-2A2B-4CB4-A91F-A59BFC8BD33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rtl="0" eaLnBrk="0" fontAlgn="base" hangingPunct="0">
        <a:spcBef>
          <a:spcPct val="0"/>
        </a:spcBef>
        <a:spcAft>
          <a:spcPct val="0"/>
        </a:spcAft>
        <a:defRPr sz="4200" kern="1200">
          <a:solidFill>
            <a:srgbClr val="006633"/>
          </a:solidFill>
          <a:latin typeface="+mj-lt"/>
          <a:ea typeface="+mj-ea"/>
          <a:cs typeface="+mj-cs"/>
        </a:defRPr>
      </a:lvl1pPr>
      <a:lvl2pPr algn="l" rtl="0" eaLnBrk="0" fontAlgn="base" hangingPunct="0">
        <a:spcBef>
          <a:spcPct val="0"/>
        </a:spcBef>
        <a:spcAft>
          <a:spcPct val="0"/>
        </a:spcAft>
        <a:defRPr sz="4200">
          <a:solidFill>
            <a:srgbClr val="006633"/>
          </a:solidFill>
          <a:latin typeface="VNI-Times"/>
          <a:ea typeface="宋体" panose="02010600030101010101" pitchFamily="2" charset="-122"/>
        </a:defRPr>
      </a:lvl2pPr>
      <a:lvl3pPr algn="l" rtl="0" eaLnBrk="0" fontAlgn="base" hangingPunct="0">
        <a:spcBef>
          <a:spcPct val="0"/>
        </a:spcBef>
        <a:spcAft>
          <a:spcPct val="0"/>
        </a:spcAft>
        <a:defRPr sz="4200">
          <a:solidFill>
            <a:srgbClr val="006633"/>
          </a:solidFill>
          <a:latin typeface="VNI-Times"/>
          <a:ea typeface="宋体" panose="02010600030101010101" pitchFamily="2" charset="-122"/>
        </a:defRPr>
      </a:lvl3pPr>
      <a:lvl4pPr algn="l" rtl="0" eaLnBrk="0" fontAlgn="base" hangingPunct="0">
        <a:spcBef>
          <a:spcPct val="0"/>
        </a:spcBef>
        <a:spcAft>
          <a:spcPct val="0"/>
        </a:spcAft>
        <a:defRPr sz="4200">
          <a:solidFill>
            <a:srgbClr val="006633"/>
          </a:solidFill>
          <a:latin typeface="VNI-Times"/>
          <a:ea typeface="宋体" panose="02010600030101010101" pitchFamily="2" charset="-122"/>
        </a:defRPr>
      </a:lvl4pPr>
      <a:lvl5pPr algn="l" rtl="0" eaLnBrk="0" fontAlgn="base" hangingPunct="0">
        <a:spcBef>
          <a:spcPct val="0"/>
        </a:spcBef>
        <a:spcAft>
          <a:spcPct val="0"/>
        </a:spcAft>
        <a:defRPr sz="4200">
          <a:solidFill>
            <a:srgbClr val="006633"/>
          </a:solidFill>
          <a:latin typeface="VNI-Times"/>
          <a:ea typeface="宋体" panose="02010600030101010101" pitchFamily="2" charset="-122"/>
        </a:defRPr>
      </a:lvl5pPr>
      <a:lvl6pPr marL="457200" algn="l" rtl="0" eaLnBrk="0" fontAlgn="base" hangingPunct="0">
        <a:spcBef>
          <a:spcPct val="0"/>
        </a:spcBef>
        <a:spcAft>
          <a:spcPct val="0"/>
        </a:spcAft>
        <a:defRPr sz="4200">
          <a:solidFill>
            <a:srgbClr val="006633"/>
          </a:solidFill>
          <a:latin typeface="VNI-Times"/>
          <a:ea typeface="宋体" panose="02010600030101010101" pitchFamily="2" charset="-122"/>
        </a:defRPr>
      </a:lvl6pPr>
      <a:lvl7pPr marL="914400" algn="l" rtl="0" eaLnBrk="0" fontAlgn="base" hangingPunct="0">
        <a:spcBef>
          <a:spcPct val="0"/>
        </a:spcBef>
        <a:spcAft>
          <a:spcPct val="0"/>
        </a:spcAft>
        <a:defRPr sz="4200">
          <a:solidFill>
            <a:srgbClr val="006633"/>
          </a:solidFill>
          <a:latin typeface="VNI-Times"/>
          <a:ea typeface="宋体" panose="02010600030101010101" pitchFamily="2" charset="-122"/>
        </a:defRPr>
      </a:lvl7pPr>
      <a:lvl8pPr marL="1371600" algn="l" rtl="0" eaLnBrk="0" fontAlgn="base" hangingPunct="0">
        <a:spcBef>
          <a:spcPct val="0"/>
        </a:spcBef>
        <a:spcAft>
          <a:spcPct val="0"/>
        </a:spcAft>
        <a:defRPr sz="4200">
          <a:solidFill>
            <a:srgbClr val="006633"/>
          </a:solidFill>
          <a:latin typeface="VNI-Times"/>
          <a:ea typeface="宋体" panose="02010600030101010101" pitchFamily="2" charset="-122"/>
        </a:defRPr>
      </a:lvl8pPr>
      <a:lvl9pPr marL="1828800" algn="l" rtl="0" eaLnBrk="0" fontAlgn="base" hangingPunct="0">
        <a:spcBef>
          <a:spcPct val="0"/>
        </a:spcBef>
        <a:spcAft>
          <a:spcPct val="0"/>
        </a:spcAft>
        <a:defRPr sz="4200">
          <a:solidFill>
            <a:srgbClr val="006633"/>
          </a:solidFill>
          <a:latin typeface="VNI-Times"/>
          <a:ea typeface="宋体" panose="02010600030101010101" pitchFamily="2" charset="-122"/>
        </a:defRPr>
      </a:lvl9pPr>
    </p:titleStyle>
    <p:bodyStyle>
      <a:lvl1pPr marL="342900" indent="-342900" algn="l" rtl="0" eaLnBrk="0" fontAlgn="base" hangingPunct="0">
        <a:spcBef>
          <a:spcPct val="20000"/>
        </a:spcBef>
        <a:spcAft>
          <a:spcPct val="0"/>
        </a:spcAft>
        <a:buClr>
          <a:srgbClr val="CC9900"/>
        </a:buClr>
        <a:buSzPct val="65000"/>
        <a:buFont typeface="Wingdings" panose="05000000000000000000" pitchFamily="2" charset="2"/>
        <a:buChar char="n"/>
        <a:defRPr sz="3000" kern="1200">
          <a:solidFill>
            <a:srgbClr val="000000"/>
          </a:solidFill>
          <a:latin typeface="+mn-lt"/>
          <a:ea typeface="+mn-ea"/>
          <a:cs typeface="+mn-cs"/>
        </a:defRPr>
      </a:lvl1pPr>
      <a:lvl2pPr marL="669925" indent="-327025" algn="l" rtl="0" eaLnBrk="0" fontAlgn="base" hangingPunct="0">
        <a:spcBef>
          <a:spcPct val="20000"/>
        </a:spcBef>
        <a:spcAft>
          <a:spcPct val="0"/>
        </a:spcAft>
        <a:buClr>
          <a:srgbClr val="3B812F"/>
        </a:buClr>
        <a:buSzPct val="60000"/>
        <a:buFont typeface="Wingdings" panose="05000000000000000000" pitchFamily="2" charset="2"/>
        <a:buChar char="q"/>
        <a:defRPr sz="2600" kern="1200">
          <a:solidFill>
            <a:srgbClr val="000000"/>
          </a:solidFill>
          <a:latin typeface="+mn-lt"/>
          <a:ea typeface="+mn-ea"/>
          <a:cs typeface="+mn-cs"/>
        </a:defRPr>
      </a:lvl2pPr>
      <a:lvl3pPr marL="1022350" indent="-352425" algn="l" rtl="0" eaLnBrk="0" fontAlgn="base" hangingPunct="0">
        <a:spcBef>
          <a:spcPct val="20000"/>
        </a:spcBef>
        <a:spcAft>
          <a:spcPct val="0"/>
        </a:spcAft>
        <a:buClr>
          <a:srgbClr val="CC9900"/>
        </a:buClr>
        <a:buSzPct val="65000"/>
        <a:buFont typeface="Wingdings" panose="05000000000000000000" pitchFamily="2" charset="2"/>
        <a:buChar char="n"/>
        <a:defRPr sz="2200" kern="1200">
          <a:solidFill>
            <a:srgbClr val="000000"/>
          </a:solidFill>
          <a:latin typeface="+mn-lt"/>
          <a:ea typeface="+mn-ea"/>
          <a:cs typeface="+mn-cs"/>
        </a:defRPr>
      </a:lvl3pPr>
      <a:lvl4pPr marL="1339850" indent="-317500" algn="l" rtl="0" eaLnBrk="0" fontAlgn="base" hangingPunct="0">
        <a:spcBef>
          <a:spcPct val="20000"/>
        </a:spcBef>
        <a:spcAft>
          <a:spcPct val="0"/>
        </a:spcAft>
        <a:buClr>
          <a:srgbClr val="3B812F"/>
        </a:buClr>
        <a:buSzPct val="70000"/>
        <a:buFont typeface="Wingdings" panose="05000000000000000000" pitchFamily="2" charset="2"/>
        <a:buChar char="q"/>
        <a:defRPr sz="2000" kern="1200">
          <a:solidFill>
            <a:srgbClr val="000000"/>
          </a:solidFill>
          <a:latin typeface="+mn-lt"/>
          <a:ea typeface="+mn-ea"/>
          <a:cs typeface="+mn-cs"/>
        </a:defRPr>
      </a:lvl4pPr>
      <a:lvl5pPr marL="1679575" indent="-339725" algn="l" rtl="0" eaLnBrk="0" fontAlgn="base" hangingPunct="0">
        <a:spcBef>
          <a:spcPct val="20000"/>
        </a:spcBef>
        <a:spcAft>
          <a:spcPct val="0"/>
        </a:spcAft>
        <a:buClr>
          <a:srgbClr val="CC9900"/>
        </a:buClr>
        <a:buSzPct val="7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001847"/>
            </a:gs>
            <a:gs pos="100000">
              <a:srgbClr val="003399"/>
            </a:gs>
            <a:gs pos="100000">
              <a:srgbClr val="003399"/>
            </a:gs>
          </a:gsLst>
          <a:lin ang="5400000" scaled="1"/>
        </a:gradFill>
        <a:effectLst/>
      </p:bgPr>
    </p:bg>
    <p:spTree>
      <p:nvGrpSpPr>
        <p:cNvPr id="1" name=""/>
        <p:cNvGrpSpPr/>
        <p:nvPr/>
      </p:nvGrpSpPr>
      <p:grpSpPr>
        <a:xfrm>
          <a:off x="0" y="0"/>
          <a:ext cx="0" cy="0"/>
          <a:chOff x="0" y="0"/>
          <a:chExt cx="0" cy="0"/>
        </a:xfrm>
      </p:grpSpPr>
      <p:grpSp>
        <p:nvGrpSpPr>
          <p:cNvPr id="69" name="Group -955"/>
          <p:cNvGrpSpPr>
            <a:grpSpLocks/>
          </p:cNvGrpSpPr>
          <p:nvPr/>
        </p:nvGrpSpPr>
        <p:grpSpPr bwMode="auto">
          <a:xfrm>
            <a:off x="0" y="0"/>
            <a:ext cx="9144000" cy="6858000"/>
            <a:chOff x="0" y="0"/>
            <a:chExt cx="5760" cy="4320"/>
          </a:xfrm>
        </p:grpSpPr>
        <p:sp>
          <p:nvSpPr>
            <p:cNvPr id="1048618" name="Freeform 42"/>
            <p:cNvSpPr>
              <a:spLocks noChangeArrowheads="1"/>
            </p:cNvSpPr>
            <p:nvPr/>
          </p:nvSpPr>
          <p:spPr bwMode="auto">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Lst>
              <a:ahLst/>
              <a:cxnLst>
                <a:cxn ang="0">
                  <a:pos x="T0" y="T1"/>
                </a:cxn>
                <a:cxn ang="0">
                  <a:pos x="T2" y="T3"/>
                </a:cxn>
                <a:cxn ang="0">
                  <a:pos x="T4" y="T5"/>
                </a:cxn>
                <a:cxn ang="0">
                  <a:pos x="T6" y="T7"/>
                </a:cxn>
                <a:cxn ang="0">
                  <a:pos x="T8" y="T9"/>
                </a:cxn>
              </a:cxnLst>
              <a:rect l="0" t="0" r="r" b="b"/>
              <a:pathLst>
                <a:path w="6027" h="2296">
                  <a:moveTo>
                    <a:pt x="6027" y="2296"/>
                  </a:moveTo>
                  <a:lnTo>
                    <a:pt x="0" y="2296"/>
                  </a:lnTo>
                  <a:lnTo>
                    <a:pt x="0" y="0"/>
                  </a:lnTo>
                  <a:lnTo>
                    <a:pt x="6027" y="0"/>
                  </a:lnTo>
                  <a:lnTo>
                    <a:pt x="6027" y="2296"/>
                  </a:lnTo>
                </a:path>
              </a:pathLst>
            </a:custGeom>
            <a:gradFill rotWithShape="0">
              <a:gsLst>
                <a:gs pos="0">
                  <a:srgbClr val="003399"/>
                </a:gs>
                <a:gs pos="100000">
                  <a:srgbClr val="33CCCC"/>
                </a:gs>
                <a:gs pos="100000">
                  <a:srgbClr val="33CC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19" name="Freeform 43"/>
            <p:cNvSpPr>
              <a:spLocks noChangeArrowheads="1"/>
            </p:cNvSpPr>
            <p:nvPr/>
          </p:nvSpPr>
          <p:spPr bwMode="auto">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path>
              </a:pathLst>
            </a:custGeom>
            <a:gradFill rotWithShape="0">
              <a:gsLst>
                <a:gs pos="0">
                  <a:srgbClr val="00216B"/>
                </a:gs>
                <a:gs pos="100000">
                  <a:srgbClr val="003399"/>
                </a:gs>
                <a:gs pos="100000">
                  <a:srgbClr val="00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sp>
        <p:nvSpPr>
          <p:cNvPr id="1048620" name="Freeform 44"/>
          <p:cNvSpPr>
            <a:spLocks noChangeArrowheads="1"/>
          </p:cNvSpPr>
          <p:nvPr/>
        </p:nvSpPr>
        <p:spPr bwMode="auto">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Lst>
            <a:ahLst/>
            <a:cxnLst>
              <a:cxn ang="0">
                <a:pos x="T0" y="T1"/>
              </a:cxn>
              <a:cxn ang="0">
                <a:pos x="T2" y="T3"/>
              </a:cxn>
              <a:cxn ang="0">
                <a:pos x="T4" y="T5"/>
              </a:cxn>
              <a:cxn ang="0">
                <a:pos x="T6" y="T7"/>
              </a:cxn>
              <a:cxn ang="0">
                <a:pos x="T8" y="T9"/>
              </a:cxn>
            </a:cxnLst>
            <a:rect l="0" t="0" r="r" b="b"/>
            <a:pathLst>
              <a:path w="5748" h="246">
                <a:moveTo>
                  <a:pt x="5748" y="246"/>
                </a:moveTo>
                <a:lnTo>
                  <a:pt x="0" y="246"/>
                </a:lnTo>
                <a:lnTo>
                  <a:pt x="0" y="0"/>
                </a:lnTo>
                <a:lnTo>
                  <a:pt x="5748" y="0"/>
                </a:lnTo>
                <a:lnTo>
                  <a:pt x="5748" y="246"/>
                </a:lnTo>
              </a:path>
            </a:pathLst>
          </a:custGeom>
          <a:gradFill rotWithShape="0">
            <a:gsLst>
              <a:gs pos="0">
                <a:srgbClr val="003399"/>
              </a:gs>
              <a:gs pos="100000">
                <a:srgbClr val="00FFCC"/>
              </a:gs>
              <a:gs pos="100000">
                <a:srgbClr val="00FFCC"/>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nvGrpSpPr>
          <p:cNvPr id="70" name="Group -954"/>
          <p:cNvGrpSpPr>
            <a:grpSpLocks/>
          </p:cNvGrpSpPr>
          <p:nvPr/>
        </p:nvGrpSpPr>
        <p:grpSpPr bwMode="auto">
          <a:xfrm>
            <a:off x="0" y="6019800"/>
            <a:ext cx="7848600" cy="857250"/>
            <a:chOff x="0" y="3792"/>
            <a:chExt cx="4944" cy="540"/>
          </a:xfrm>
        </p:grpSpPr>
        <p:sp>
          <p:nvSpPr>
            <p:cNvPr id="1048621" name="Freeform 45"/>
            <p:cNvSpPr>
              <a:spLocks noChangeArrowheads="1"/>
            </p:cNvSpPr>
            <p:nvPr/>
          </p:nvSpPr>
          <p:spPr bwMode="auto">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path>
              </a:pathLst>
            </a:custGeom>
            <a:gradFill rotWithShape="0">
              <a:gsLst>
                <a:gs pos="0">
                  <a:srgbClr val="A4A09D"/>
                </a:gs>
                <a:gs pos="100000">
                  <a:srgbClr val="463416"/>
                </a:gs>
                <a:gs pos="100000">
                  <a:srgbClr val="46341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nvGrpSpPr>
            <p:cNvPr id="71" name="Group -953"/>
            <p:cNvGrpSpPr>
              <a:grpSpLocks/>
            </p:cNvGrpSpPr>
            <p:nvPr/>
          </p:nvGrpSpPr>
          <p:grpSpPr bwMode="auto">
            <a:xfrm>
              <a:off x="2486" y="3792"/>
              <a:ext cx="2458" cy="540"/>
              <a:chOff x="2486" y="3792"/>
              <a:chExt cx="2458" cy="540"/>
            </a:xfrm>
          </p:grpSpPr>
          <p:sp>
            <p:nvSpPr>
              <p:cNvPr id="1048622" name="Freeform 46"/>
              <p:cNvSpPr>
                <a:spLocks noChangeArrowheads="1"/>
              </p:cNvSpPr>
              <p:nvPr/>
            </p:nvSpPr>
            <p:spPr bwMode="auto">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23" name="Freeform 47"/>
              <p:cNvSpPr>
                <a:spLocks noChangeArrowheads="1"/>
              </p:cNvSpPr>
              <p:nvPr/>
            </p:nvSpPr>
            <p:spPr bwMode="auto">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24" name="Freeform 48"/>
              <p:cNvSpPr>
                <a:spLocks noChangeArrowheads="1"/>
              </p:cNvSpPr>
              <p:nvPr/>
            </p:nvSpPr>
            <p:spPr bwMode="auto">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25" name="Freeform 49"/>
              <p:cNvSpPr>
                <a:spLocks noChangeArrowheads="1"/>
              </p:cNvSpPr>
              <p:nvPr/>
            </p:nvSpPr>
            <p:spPr bwMode="auto">
              <a:xfrm>
                <a:off x="3628" y="3866"/>
                <a:ext cx="155" cy="74"/>
              </a:xfrm>
              <a:custGeom>
                <a:avLst/>
                <a:gdLst>
                  <a:gd name="T0" fmla="*/ 114 w 155"/>
                  <a:gd name="T1" fmla="*/ 0 h 66"/>
                  <a:gd name="T2" fmla="*/ 0 w 155"/>
                  <a:gd name="T3" fmla="*/ 0 h 66"/>
                  <a:gd name="T4" fmla="*/ 6 w 155"/>
                  <a:gd name="T5" fmla="*/ 6 h 66"/>
                  <a:gd name="T6" fmla="*/ 6 w 155"/>
                  <a:gd name="T7" fmla="*/ 18 h 66"/>
                  <a:gd name="T8" fmla="*/ 0 w 155"/>
                  <a:gd name="T9" fmla="*/ 24 h 66"/>
                  <a:gd name="T10" fmla="*/ 78 w 155"/>
                  <a:gd name="T11" fmla="*/ 60 h 66"/>
                  <a:gd name="T12" fmla="*/ 96 w 155"/>
                  <a:gd name="T13" fmla="*/ 42 h 66"/>
                  <a:gd name="T14" fmla="*/ 155 w 155"/>
                  <a:gd name="T15" fmla="*/ 66 h 66"/>
                  <a:gd name="T16" fmla="*/ 126 w 155"/>
                  <a:gd name="T17" fmla="*/ 24 h 66"/>
                  <a:gd name="T18" fmla="*/ 149 w 155"/>
                  <a:gd name="T19" fmla="*/ 0 h 66"/>
                  <a:gd name="T20" fmla="*/ 114 w 155"/>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26" name="Freeform 50"/>
              <p:cNvSpPr>
                <a:spLocks noChangeArrowheads="1"/>
              </p:cNvSpPr>
              <p:nvPr/>
            </p:nvSpPr>
            <p:spPr bwMode="auto">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sp>
          <p:nvSpPr>
            <p:cNvPr id="1048627" name="Freeform 51"/>
            <p:cNvSpPr>
              <a:spLocks noChangeArrowheads="1"/>
            </p:cNvSpPr>
            <p:nvPr/>
          </p:nvSpPr>
          <p:spPr bwMode="auto">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path>
              </a:pathLst>
            </a:custGeom>
            <a:gradFill rotWithShape="0">
              <a:gsLst>
                <a:gs pos="0">
                  <a:srgbClr val="928D88"/>
                </a:gs>
                <a:gs pos="100000">
                  <a:srgbClr val="463416"/>
                </a:gs>
                <a:gs pos="100000">
                  <a:srgbClr val="46341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grpSp>
        <p:nvGrpSpPr>
          <p:cNvPr id="72" name="Group -952"/>
          <p:cNvGrpSpPr>
            <a:grpSpLocks/>
          </p:cNvGrpSpPr>
          <p:nvPr/>
        </p:nvGrpSpPr>
        <p:grpSpPr bwMode="auto">
          <a:xfrm>
            <a:off x="627063" y="6021388"/>
            <a:ext cx="5684837" cy="849312"/>
            <a:chOff x="395" y="3793"/>
            <a:chExt cx="3581" cy="535"/>
          </a:xfrm>
        </p:grpSpPr>
        <p:sp>
          <p:nvSpPr>
            <p:cNvPr id="1048628" name="Freeform 52"/>
            <p:cNvSpPr>
              <a:spLocks noChangeArrowheads="1"/>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29" name="Freeform 53"/>
            <p:cNvSpPr>
              <a:spLocks noChangeArrowheads="1"/>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1991 w 2033"/>
                <a:gd name="T27" fmla="*/ 493 h 499"/>
                <a:gd name="T28" fmla="*/ 676 w 2033"/>
                <a:gd name="T29" fmla="*/ 243 h 499"/>
                <a:gd name="T30" fmla="*/ 514 w 2033"/>
                <a:gd name="T31" fmla="*/ 159 h 499"/>
                <a:gd name="T32" fmla="*/ 425 w 2033"/>
                <a:gd name="T33" fmla="*/ 110 h 499"/>
                <a:gd name="T34" fmla="*/ 365 w 2033"/>
                <a:gd name="T35" fmla="*/ 92 h 499"/>
                <a:gd name="T36" fmla="*/ 281 w 2033"/>
                <a:gd name="T37" fmla="*/ 61 h 499"/>
                <a:gd name="T38" fmla="*/ 186 w 2033"/>
                <a:gd name="T39"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30" name="Freeform 54"/>
            <p:cNvSpPr>
              <a:spLocks noChangeArrowheads="1"/>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36 h 60"/>
                <a:gd name="T38" fmla="*/ 0 w 71"/>
                <a:gd name="T39"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31" name="Freeform 55"/>
            <p:cNvSpPr>
              <a:spLocks noChangeArrowheads="1"/>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32" name="Freeform 56"/>
            <p:cNvSpPr>
              <a:spLocks noChangeArrowheads="1"/>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33" name="Freeform 57"/>
            <p:cNvSpPr>
              <a:spLocks noChangeArrowheads="1"/>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203 w 245"/>
                <a:gd name="T45" fmla="*/ 24 h 204"/>
                <a:gd name="T46" fmla="*/ 233 w 245"/>
                <a:gd name="T47"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sp>
        <p:nvSpPr>
          <p:cNvPr id="1048634" name="Rectangle 58"/>
          <p:cNvSpPr>
            <a:spLocks noGrp="1" noChangeArrowheads="1"/>
          </p:cNvSpPr>
          <p:nvPr>
            <p:ph type="title"/>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8635" name="Rectangle 59"/>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636" name="Rectangle 60"/>
          <p:cNvSpPr>
            <a:spLocks noGrp="1" noChangeArrowheads="1"/>
          </p:cNvSpPr>
          <p:nvPr>
            <p:ph type="dt" sz="half" idx="2"/>
          </p:nvPr>
        </p:nvSpPr>
        <p:spPr bwMode="auto">
          <a:xfrm>
            <a:off x="45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1">
                <a:solidFill>
                  <a:srgbClr val="FFFFFF"/>
                </a:solidFill>
                <a:effectLst>
                  <a:outerShdw blurRad="38100" dist="38100" dir="2700000" algn="tl">
                    <a:srgbClr val="000000"/>
                  </a:outerShdw>
                </a:effectLst>
                <a:ea typeface="+mn-ea"/>
              </a:defRPr>
            </a:lvl1pPr>
          </a:lstStyle>
          <a:p>
            <a:endParaRPr lang="zh-CN" altLang="en-US"/>
          </a:p>
        </p:txBody>
      </p:sp>
      <p:sp>
        <p:nvSpPr>
          <p:cNvPr id="1048637" name="Rectangle 61"/>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sz="1200" b="1">
                <a:solidFill>
                  <a:srgbClr val="FFFFFF"/>
                </a:solidFill>
                <a:effectLst>
                  <a:outerShdw blurRad="38100" dist="38100" dir="2700000" algn="tl">
                    <a:srgbClr val="000000"/>
                  </a:outerShdw>
                </a:effectLst>
                <a:ea typeface="+mn-ea"/>
              </a:defRPr>
            </a:lvl1pPr>
          </a:lstStyle>
          <a:p>
            <a:endParaRPr lang="zh-CN" altLang="en-US"/>
          </a:p>
        </p:txBody>
      </p:sp>
      <p:sp>
        <p:nvSpPr>
          <p:cNvPr id="1048638" name="Rectangle 62"/>
          <p:cNvSpPr>
            <a:spLocks noGrp="1" noChangeArrowheads="1"/>
          </p:cNvSpPr>
          <p:nvPr>
            <p:ph type="sldNum" sz="quarter" idx="4"/>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1">
                <a:solidFill>
                  <a:srgbClr val="FFFFFF"/>
                </a:solidFill>
                <a:effectLst>
                  <a:outerShdw blurRad="38100" dist="38100" dir="2700000" algn="tl">
                    <a:srgbClr val="000000"/>
                  </a:outerShdw>
                </a:effectLst>
                <a:ea typeface="+mn-ea"/>
              </a:defRPr>
            </a:lvl1pPr>
          </a:lstStyle>
          <a:p>
            <a:fld id="{24B87D53-D594-47D5-BA96-39A70720C2AE}"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ctr" rtl="0" fontAlgn="base" latinLnBrk="1">
        <a:spcBef>
          <a:spcPct val="0"/>
        </a:spcBef>
        <a:spcAft>
          <a:spcPct val="0"/>
        </a:spcAft>
        <a:defRPr sz="4400" kern="1200">
          <a:solidFill>
            <a:srgbClr val="E3E3FF"/>
          </a:solidFill>
          <a:effectLst>
            <a:outerShdw blurRad="38100" dist="38100" dir="2700000" algn="tl">
              <a:srgbClr val="000000"/>
            </a:outerShdw>
          </a:effectLst>
          <a:latin typeface="+mj-lt"/>
          <a:ea typeface="+mj-ea"/>
          <a:cs typeface="+mj-cs"/>
        </a:defRPr>
      </a:lvl1pPr>
      <a:lvl2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fontAlgn="base" latinLnBrk="1">
        <a:spcBef>
          <a:spcPct val="20000"/>
        </a:spcBef>
        <a:spcAft>
          <a:spcPct val="0"/>
        </a:spcAft>
        <a:buClr>
          <a:srgbClr val="E3E3FF"/>
        </a:buClr>
        <a:buChar char="•"/>
        <a:defRPr sz="3200" kern="1200">
          <a:solidFill>
            <a:srgbClr val="FFFFFF"/>
          </a:solidFill>
          <a:latin typeface="+mn-lt"/>
          <a:ea typeface="+mn-ea"/>
          <a:cs typeface="+mn-cs"/>
        </a:defRPr>
      </a:lvl1pPr>
      <a:lvl2pPr marL="742950" indent="-285750" algn="l" rtl="0" fontAlgn="base" latinLnBrk="1">
        <a:spcBef>
          <a:spcPct val="20000"/>
        </a:spcBef>
        <a:spcAft>
          <a:spcPct val="0"/>
        </a:spcAft>
        <a:buClr>
          <a:srgbClr val="E3E3FF"/>
        </a:buClr>
        <a:buChar char="–"/>
        <a:defRPr sz="2800" kern="1200">
          <a:solidFill>
            <a:srgbClr val="FFFFFF"/>
          </a:solidFill>
          <a:latin typeface="+mn-lt"/>
          <a:ea typeface="+mn-ea"/>
          <a:cs typeface="+mn-cs"/>
        </a:defRPr>
      </a:lvl2pPr>
      <a:lvl3pPr marL="1143000" indent="-228600" algn="l" rtl="0" fontAlgn="base" latinLnBrk="1">
        <a:spcBef>
          <a:spcPct val="20000"/>
        </a:spcBef>
        <a:spcAft>
          <a:spcPct val="0"/>
        </a:spcAft>
        <a:buClr>
          <a:srgbClr val="E3E3FF"/>
        </a:buClr>
        <a:buChar char="•"/>
        <a:defRPr sz="2400" kern="1200">
          <a:solidFill>
            <a:srgbClr val="FFFFFF"/>
          </a:solidFill>
          <a:latin typeface="+mn-lt"/>
          <a:ea typeface="+mn-ea"/>
          <a:cs typeface="+mn-cs"/>
        </a:defRPr>
      </a:lvl3pPr>
      <a:lvl4pPr marL="1600200" indent="-228600" algn="l" rtl="0" fontAlgn="base" latinLnBrk="1">
        <a:spcBef>
          <a:spcPct val="20000"/>
        </a:spcBef>
        <a:spcAft>
          <a:spcPct val="0"/>
        </a:spcAft>
        <a:buClr>
          <a:srgbClr val="E3E3FF"/>
        </a:buClr>
        <a:buChar char="–"/>
        <a:defRPr sz="2000" kern="1200">
          <a:solidFill>
            <a:srgbClr val="FFFFFF"/>
          </a:solidFill>
          <a:latin typeface="+mn-lt"/>
          <a:ea typeface="+mn-ea"/>
          <a:cs typeface="+mn-cs"/>
        </a:defRPr>
      </a:lvl4pPr>
      <a:lvl5pPr marL="2057400" indent="-228600" algn="l" rtl="0" fontAlgn="base" latinLnBrk="1">
        <a:spcBef>
          <a:spcPct val="20000"/>
        </a:spcBef>
        <a:spcAft>
          <a:spcPct val="0"/>
        </a:spcAft>
        <a:buClr>
          <a:srgbClr val="E3E3FF"/>
        </a:buClr>
        <a:buChar char="•"/>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001847"/>
            </a:gs>
            <a:gs pos="100000">
              <a:srgbClr val="003399"/>
            </a:gs>
            <a:gs pos="100000">
              <a:srgbClr val="003399"/>
            </a:gs>
          </a:gsLst>
          <a:lin ang="5400000" scaled="1"/>
        </a:gradFill>
        <a:effectLst/>
      </p:bgPr>
    </p:bg>
    <p:spTree>
      <p:nvGrpSpPr>
        <p:cNvPr id="1" name=""/>
        <p:cNvGrpSpPr/>
        <p:nvPr/>
      </p:nvGrpSpPr>
      <p:grpSpPr>
        <a:xfrm>
          <a:off x="0" y="0"/>
          <a:ext cx="0" cy="0"/>
          <a:chOff x="0" y="0"/>
          <a:chExt cx="0" cy="0"/>
        </a:xfrm>
      </p:grpSpPr>
      <p:grpSp>
        <p:nvGrpSpPr>
          <p:cNvPr id="190" name="Group -834"/>
          <p:cNvGrpSpPr>
            <a:grpSpLocks/>
          </p:cNvGrpSpPr>
          <p:nvPr/>
        </p:nvGrpSpPr>
        <p:grpSpPr bwMode="auto">
          <a:xfrm>
            <a:off x="-6350" y="20638"/>
            <a:ext cx="9144000" cy="6858000"/>
            <a:chOff x="0" y="0"/>
            <a:chExt cx="5760" cy="4320"/>
          </a:xfrm>
        </p:grpSpPr>
        <p:sp>
          <p:nvSpPr>
            <p:cNvPr id="1049059" name="Freeform 483"/>
            <p:cNvSpPr>
              <a:spLocks noChangeArrowheads="1"/>
            </p:cNvSpPr>
            <p:nvPr/>
          </p:nvSpPr>
          <p:spPr bwMode="auto">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Lst>
              <a:ahLst/>
              <a:cxnLst>
                <a:cxn ang="0">
                  <a:pos x="T0" y="T1"/>
                </a:cxn>
                <a:cxn ang="0">
                  <a:pos x="T2" y="T3"/>
                </a:cxn>
                <a:cxn ang="0">
                  <a:pos x="T4" y="T5"/>
                </a:cxn>
                <a:cxn ang="0">
                  <a:pos x="T6" y="T7"/>
                </a:cxn>
                <a:cxn ang="0">
                  <a:pos x="T8" y="T9"/>
                </a:cxn>
              </a:cxnLst>
              <a:rect l="0" t="0" r="r" b="b"/>
              <a:pathLst>
                <a:path w="6027" h="2296">
                  <a:moveTo>
                    <a:pt x="6027" y="2296"/>
                  </a:moveTo>
                  <a:lnTo>
                    <a:pt x="0" y="2296"/>
                  </a:lnTo>
                  <a:lnTo>
                    <a:pt x="0" y="0"/>
                  </a:lnTo>
                  <a:lnTo>
                    <a:pt x="6027" y="0"/>
                  </a:lnTo>
                  <a:lnTo>
                    <a:pt x="6027" y="2296"/>
                  </a:lnTo>
                </a:path>
              </a:pathLst>
            </a:custGeom>
            <a:gradFill rotWithShape="0">
              <a:gsLst>
                <a:gs pos="0">
                  <a:srgbClr val="003399"/>
                </a:gs>
                <a:gs pos="100000">
                  <a:srgbClr val="33CCCC"/>
                </a:gs>
                <a:gs pos="100000">
                  <a:srgbClr val="33CC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60" name="Freeform 484"/>
            <p:cNvSpPr>
              <a:spLocks noChangeArrowheads="1"/>
            </p:cNvSpPr>
            <p:nvPr/>
          </p:nvSpPr>
          <p:spPr bwMode="auto">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path>
              </a:pathLst>
            </a:custGeom>
            <a:gradFill rotWithShape="0">
              <a:gsLst>
                <a:gs pos="0">
                  <a:srgbClr val="00216B"/>
                </a:gs>
                <a:gs pos="100000">
                  <a:srgbClr val="003399"/>
                </a:gs>
                <a:gs pos="100000">
                  <a:srgbClr val="00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sp>
        <p:nvSpPr>
          <p:cNvPr id="1049061" name="Freeform 485"/>
          <p:cNvSpPr>
            <a:spLocks noChangeArrowheads="1"/>
          </p:cNvSpPr>
          <p:nvPr/>
        </p:nvSpPr>
        <p:spPr bwMode="auto">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Lst>
            <a:ahLst/>
            <a:cxnLst>
              <a:cxn ang="0">
                <a:pos x="T0" y="T1"/>
              </a:cxn>
              <a:cxn ang="0">
                <a:pos x="T2" y="T3"/>
              </a:cxn>
              <a:cxn ang="0">
                <a:pos x="T4" y="T5"/>
              </a:cxn>
              <a:cxn ang="0">
                <a:pos x="T6" y="T7"/>
              </a:cxn>
              <a:cxn ang="0">
                <a:pos x="T8" y="T9"/>
              </a:cxn>
            </a:cxnLst>
            <a:rect l="0" t="0" r="r" b="b"/>
            <a:pathLst>
              <a:path w="5748" h="246">
                <a:moveTo>
                  <a:pt x="5748" y="246"/>
                </a:moveTo>
                <a:lnTo>
                  <a:pt x="0" y="246"/>
                </a:lnTo>
                <a:lnTo>
                  <a:pt x="0" y="0"/>
                </a:lnTo>
                <a:lnTo>
                  <a:pt x="5748" y="0"/>
                </a:lnTo>
                <a:lnTo>
                  <a:pt x="5748" y="246"/>
                </a:lnTo>
              </a:path>
            </a:pathLst>
          </a:custGeom>
          <a:gradFill rotWithShape="0">
            <a:gsLst>
              <a:gs pos="0">
                <a:srgbClr val="003399"/>
              </a:gs>
              <a:gs pos="100000">
                <a:srgbClr val="00FFCC"/>
              </a:gs>
              <a:gs pos="100000">
                <a:srgbClr val="00FFCC"/>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nvGrpSpPr>
          <p:cNvPr id="191" name="Group -833"/>
          <p:cNvGrpSpPr>
            <a:grpSpLocks/>
          </p:cNvGrpSpPr>
          <p:nvPr/>
        </p:nvGrpSpPr>
        <p:grpSpPr bwMode="auto">
          <a:xfrm>
            <a:off x="-1588" y="6034088"/>
            <a:ext cx="7845426" cy="850900"/>
            <a:chOff x="0" y="3792"/>
            <a:chExt cx="4942" cy="536"/>
          </a:xfrm>
        </p:grpSpPr>
        <p:sp>
          <p:nvSpPr>
            <p:cNvPr id="1049062" name="Freeform 486"/>
            <p:cNvSpPr>
              <a:spLocks noChangeArrowheads="1"/>
            </p:cNvSpPr>
            <p:nvPr/>
          </p:nvSpPr>
          <p:spPr bwMode="auto">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path>
              </a:pathLst>
            </a:custGeom>
            <a:gradFill rotWithShape="0">
              <a:gsLst>
                <a:gs pos="0">
                  <a:srgbClr val="A4A09D"/>
                </a:gs>
                <a:gs pos="100000">
                  <a:srgbClr val="463416"/>
                </a:gs>
                <a:gs pos="100000">
                  <a:srgbClr val="46341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nvGrpSpPr>
            <p:cNvPr id="192" name="Group -832"/>
            <p:cNvGrpSpPr>
              <a:grpSpLocks/>
            </p:cNvGrpSpPr>
            <p:nvPr/>
          </p:nvGrpSpPr>
          <p:grpSpPr bwMode="auto">
            <a:xfrm>
              <a:off x="2486" y="3792"/>
              <a:ext cx="2456" cy="536"/>
              <a:chOff x="2486" y="3792"/>
              <a:chExt cx="2456" cy="536"/>
            </a:xfrm>
          </p:grpSpPr>
          <p:sp>
            <p:nvSpPr>
              <p:cNvPr id="1049063" name="Freeform 487"/>
              <p:cNvSpPr>
                <a:spLocks noChangeArrowheads="1"/>
              </p:cNvSpPr>
              <p:nvPr/>
            </p:nvSpPr>
            <p:spPr bwMode="auto">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64" name="Freeform 488"/>
              <p:cNvSpPr>
                <a:spLocks noChangeArrowheads="1"/>
              </p:cNvSpPr>
              <p:nvPr/>
            </p:nvSpPr>
            <p:spPr bwMode="auto">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65" name="Freeform 489"/>
              <p:cNvSpPr>
                <a:spLocks noChangeArrowheads="1"/>
              </p:cNvSpPr>
              <p:nvPr/>
            </p:nvSpPr>
            <p:spPr bwMode="auto">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66" name="Freeform 490"/>
              <p:cNvSpPr>
                <a:spLocks noChangeArrowheads="1"/>
              </p:cNvSpPr>
              <p:nvPr/>
            </p:nvSpPr>
            <p:spPr bwMode="auto">
              <a:xfrm>
                <a:off x="3628" y="3866"/>
                <a:ext cx="155" cy="74"/>
              </a:xfrm>
              <a:custGeom>
                <a:avLst/>
                <a:gdLst>
                  <a:gd name="T0" fmla="*/ 114 w 155"/>
                  <a:gd name="T1" fmla="*/ 0 h 66"/>
                  <a:gd name="T2" fmla="*/ 0 w 155"/>
                  <a:gd name="T3" fmla="*/ 0 h 66"/>
                  <a:gd name="T4" fmla="*/ 6 w 155"/>
                  <a:gd name="T5" fmla="*/ 6 h 66"/>
                  <a:gd name="T6" fmla="*/ 6 w 155"/>
                  <a:gd name="T7" fmla="*/ 18 h 66"/>
                  <a:gd name="T8" fmla="*/ 0 w 155"/>
                  <a:gd name="T9" fmla="*/ 24 h 66"/>
                  <a:gd name="T10" fmla="*/ 78 w 155"/>
                  <a:gd name="T11" fmla="*/ 60 h 66"/>
                  <a:gd name="T12" fmla="*/ 96 w 155"/>
                  <a:gd name="T13" fmla="*/ 42 h 66"/>
                  <a:gd name="T14" fmla="*/ 155 w 155"/>
                  <a:gd name="T15" fmla="*/ 66 h 66"/>
                  <a:gd name="T16" fmla="*/ 126 w 155"/>
                  <a:gd name="T17" fmla="*/ 24 h 66"/>
                  <a:gd name="T18" fmla="*/ 149 w 155"/>
                  <a:gd name="T19" fmla="*/ 0 h 66"/>
                  <a:gd name="T20" fmla="*/ 114 w 155"/>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67" name="Freeform 491"/>
              <p:cNvSpPr>
                <a:spLocks noChangeArrowheads="1"/>
              </p:cNvSpPr>
              <p:nvPr/>
            </p:nvSpPr>
            <p:spPr bwMode="auto">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sp>
          <p:nvSpPr>
            <p:cNvPr id="1049068" name="Freeform 492"/>
            <p:cNvSpPr>
              <a:spLocks noChangeArrowheads="1"/>
            </p:cNvSpPr>
            <p:nvPr/>
          </p:nvSpPr>
          <p:spPr bwMode="auto">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path>
              </a:pathLst>
            </a:custGeom>
            <a:gradFill rotWithShape="0">
              <a:gsLst>
                <a:gs pos="0">
                  <a:srgbClr val="928D88"/>
                </a:gs>
                <a:gs pos="100000">
                  <a:srgbClr val="463416"/>
                </a:gs>
                <a:gs pos="100000">
                  <a:srgbClr val="46341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grpSp>
        <p:nvGrpSpPr>
          <p:cNvPr id="193" name="Group -831"/>
          <p:cNvGrpSpPr>
            <a:grpSpLocks/>
          </p:cNvGrpSpPr>
          <p:nvPr/>
        </p:nvGrpSpPr>
        <p:grpSpPr bwMode="auto">
          <a:xfrm>
            <a:off x="627063" y="6021388"/>
            <a:ext cx="5684837" cy="849312"/>
            <a:chOff x="395" y="3793"/>
            <a:chExt cx="3581" cy="535"/>
          </a:xfrm>
        </p:grpSpPr>
        <p:sp>
          <p:nvSpPr>
            <p:cNvPr id="1049069" name="Freeform 493"/>
            <p:cNvSpPr>
              <a:spLocks noChangeArrowheads="1"/>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70" name="Freeform 494"/>
            <p:cNvSpPr>
              <a:spLocks noChangeArrowheads="1"/>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1991 w 2033"/>
                <a:gd name="T27" fmla="*/ 493 h 499"/>
                <a:gd name="T28" fmla="*/ 676 w 2033"/>
                <a:gd name="T29" fmla="*/ 243 h 499"/>
                <a:gd name="T30" fmla="*/ 514 w 2033"/>
                <a:gd name="T31" fmla="*/ 159 h 499"/>
                <a:gd name="T32" fmla="*/ 425 w 2033"/>
                <a:gd name="T33" fmla="*/ 110 h 499"/>
                <a:gd name="T34" fmla="*/ 365 w 2033"/>
                <a:gd name="T35" fmla="*/ 92 h 499"/>
                <a:gd name="T36" fmla="*/ 281 w 2033"/>
                <a:gd name="T37" fmla="*/ 61 h 499"/>
                <a:gd name="T38" fmla="*/ 186 w 2033"/>
                <a:gd name="T39"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71" name="Freeform 495"/>
            <p:cNvSpPr>
              <a:spLocks noChangeArrowheads="1"/>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36 h 60"/>
                <a:gd name="T38" fmla="*/ 0 w 71"/>
                <a:gd name="T39"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72" name="Freeform 496"/>
            <p:cNvSpPr>
              <a:spLocks noChangeArrowheads="1"/>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73" name="Freeform 497"/>
            <p:cNvSpPr>
              <a:spLocks noChangeArrowheads="1"/>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74" name="Freeform 498"/>
            <p:cNvSpPr>
              <a:spLocks noChangeArrowheads="1"/>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203 w 245"/>
                <a:gd name="T45" fmla="*/ 24 h 204"/>
                <a:gd name="T46" fmla="*/ 233 w 245"/>
                <a:gd name="T47"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sp>
        <p:nvSpPr>
          <p:cNvPr id="1049075" name="Rectangle 499"/>
          <p:cNvSpPr>
            <a:spLocks noGrp="1" noChangeArrowheads="1"/>
          </p:cNvSpPr>
          <p:nvPr>
            <p:ph type="title"/>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9076" name="Rectangle 500"/>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9077" name="Rectangle 501"/>
          <p:cNvSpPr>
            <a:spLocks noGrp="1" noChangeArrowheads="1"/>
          </p:cNvSpPr>
          <p:nvPr>
            <p:ph type="dt" sz="half" idx="2"/>
          </p:nvPr>
        </p:nvSpPr>
        <p:spPr bwMode="auto">
          <a:xfrm>
            <a:off x="45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1">
                <a:solidFill>
                  <a:srgbClr val="FFFFFF"/>
                </a:solidFill>
                <a:effectLst>
                  <a:outerShdw blurRad="38100" dist="38100" dir="2700000" algn="tl">
                    <a:srgbClr val="000000"/>
                  </a:outerShdw>
                </a:effectLst>
                <a:ea typeface="+mn-ea"/>
              </a:defRPr>
            </a:lvl1pPr>
          </a:lstStyle>
          <a:p>
            <a:endParaRPr lang="zh-CN" altLang="en-US"/>
          </a:p>
        </p:txBody>
      </p:sp>
      <p:sp>
        <p:nvSpPr>
          <p:cNvPr id="1049078" name="Rectangle 502"/>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sz="1200" b="1">
                <a:solidFill>
                  <a:srgbClr val="FFFFFF"/>
                </a:solidFill>
                <a:effectLst>
                  <a:outerShdw blurRad="38100" dist="38100" dir="2700000" algn="tl">
                    <a:srgbClr val="000000"/>
                  </a:outerShdw>
                </a:effectLst>
                <a:ea typeface="+mn-ea"/>
              </a:defRPr>
            </a:lvl1pPr>
          </a:lstStyle>
          <a:p>
            <a:endParaRPr lang="zh-CN" altLang="en-US"/>
          </a:p>
        </p:txBody>
      </p:sp>
      <p:sp>
        <p:nvSpPr>
          <p:cNvPr id="1049079" name="Rectangle 503"/>
          <p:cNvSpPr>
            <a:spLocks noGrp="1" noChangeArrowheads="1"/>
          </p:cNvSpPr>
          <p:nvPr>
            <p:ph type="sldNum" sz="quarter" idx="4"/>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1">
                <a:solidFill>
                  <a:srgbClr val="FFFFFF"/>
                </a:solidFill>
                <a:effectLst>
                  <a:outerShdw blurRad="38100" dist="38100" dir="2700000" algn="tl">
                    <a:srgbClr val="000000"/>
                  </a:outerShdw>
                </a:effectLst>
                <a:ea typeface="+mn-ea"/>
              </a:defRPr>
            </a:lvl1pPr>
          </a:lstStyle>
          <a:p>
            <a:fld id="{9F1F908F-DFF5-474A-B0A3-A640FA0AC28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fontAlgn="base" latinLnBrk="1">
        <a:spcBef>
          <a:spcPct val="0"/>
        </a:spcBef>
        <a:spcAft>
          <a:spcPct val="0"/>
        </a:spcAft>
        <a:defRPr sz="4400" kern="1200">
          <a:solidFill>
            <a:srgbClr val="E3E3FF"/>
          </a:solidFill>
          <a:effectLst>
            <a:outerShdw blurRad="38100" dist="38100" dir="2700000" algn="tl">
              <a:srgbClr val="000000"/>
            </a:outerShdw>
          </a:effectLst>
          <a:latin typeface="+mj-lt"/>
          <a:ea typeface="+mj-ea"/>
          <a:cs typeface="+mj-cs"/>
        </a:defRPr>
      </a:lvl1pPr>
      <a:lvl2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fontAlgn="base" latinLnBrk="1">
        <a:spcBef>
          <a:spcPct val="20000"/>
        </a:spcBef>
        <a:spcAft>
          <a:spcPct val="0"/>
        </a:spcAft>
        <a:buClr>
          <a:srgbClr val="E3E3FF"/>
        </a:buClr>
        <a:buChar char="•"/>
        <a:defRPr sz="3200" kern="1200">
          <a:solidFill>
            <a:srgbClr val="FFFFFF"/>
          </a:solidFill>
          <a:latin typeface="+mn-lt"/>
          <a:ea typeface="+mn-ea"/>
          <a:cs typeface="+mn-cs"/>
        </a:defRPr>
      </a:lvl1pPr>
      <a:lvl2pPr marL="742950" indent="-285750" algn="l" rtl="0" fontAlgn="base" latinLnBrk="1">
        <a:spcBef>
          <a:spcPct val="20000"/>
        </a:spcBef>
        <a:spcAft>
          <a:spcPct val="0"/>
        </a:spcAft>
        <a:buClr>
          <a:srgbClr val="E3E3FF"/>
        </a:buClr>
        <a:buChar char="–"/>
        <a:defRPr sz="2800" kern="1200">
          <a:solidFill>
            <a:srgbClr val="FFFFFF"/>
          </a:solidFill>
          <a:latin typeface="+mn-lt"/>
          <a:ea typeface="+mn-ea"/>
          <a:cs typeface="+mn-cs"/>
        </a:defRPr>
      </a:lvl2pPr>
      <a:lvl3pPr marL="1143000" indent="-228600" algn="l" rtl="0" fontAlgn="base" latinLnBrk="1">
        <a:spcBef>
          <a:spcPct val="20000"/>
        </a:spcBef>
        <a:spcAft>
          <a:spcPct val="0"/>
        </a:spcAft>
        <a:buClr>
          <a:srgbClr val="E3E3FF"/>
        </a:buClr>
        <a:buChar char="•"/>
        <a:defRPr sz="2400" kern="1200">
          <a:solidFill>
            <a:srgbClr val="FFFFFF"/>
          </a:solidFill>
          <a:latin typeface="+mn-lt"/>
          <a:ea typeface="+mn-ea"/>
          <a:cs typeface="+mn-cs"/>
        </a:defRPr>
      </a:lvl3pPr>
      <a:lvl4pPr marL="1600200" indent="-228600" algn="l" rtl="0" fontAlgn="base" latinLnBrk="1">
        <a:spcBef>
          <a:spcPct val="20000"/>
        </a:spcBef>
        <a:spcAft>
          <a:spcPct val="0"/>
        </a:spcAft>
        <a:buClr>
          <a:srgbClr val="E3E3FF"/>
        </a:buClr>
        <a:buChar char="–"/>
        <a:defRPr sz="2000" kern="1200">
          <a:solidFill>
            <a:srgbClr val="FFFFFF"/>
          </a:solidFill>
          <a:latin typeface="+mn-lt"/>
          <a:ea typeface="+mn-ea"/>
          <a:cs typeface="+mn-cs"/>
        </a:defRPr>
      </a:lvl4pPr>
      <a:lvl5pPr marL="2057400" indent="-228600" algn="l" rtl="0" fontAlgn="base" latinLnBrk="1">
        <a:spcBef>
          <a:spcPct val="20000"/>
        </a:spcBef>
        <a:spcAft>
          <a:spcPct val="0"/>
        </a:spcAft>
        <a:buClr>
          <a:srgbClr val="E3E3FF"/>
        </a:buClr>
        <a:buChar char="•"/>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0" name="Group -434"/>
          <p:cNvGrpSpPr>
            <a:grpSpLocks/>
          </p:cNvGrpSpPr>
          <p:nvPr/>
        </p:nvGrpSpPr>
        <p:grpSpPr bwMode="auto">
          <a:xfrm>
            <a:off x="2362200" y="4038600"/>
            <a:ext cx="833438" cy="762000"/>
            <a:chOff x="2304" y="1632"/>
            <a:chExt cx="525" cy="480"/>
          </a:xfrm>
        </p:grpSpPr>
        <p:sp>
          <p:nvSpPr>
            <p:cNvPr id="1050483" name="Freeform 883"/>
            <p:cNvSpPr>
              <a:spLocks noChangeArrowheads="1"/>
            </p:cNvSpPr>
            <p:nvPr/>
          </p:nvSpPr>
          <p:spPr bwMode="auto">
            <a:xfrm>
              <a:off x="230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485" name="Freeform 885"/>
            <p:cNvSpPr>
              <a:spLocks noChangeArrowheads="1"/>
            </p:cNvSpPr>
            <p:nvPr/>
          </p:nvSpPr>
          <p:spPr bwMode="auto">
            <a:xfrm>
              <a:off x="237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6999">
                  <a:srgbClr val="EE3F17"/>
                </a:gs>
                <a:gs pos="48000">
                  <a:srgbClr val="FFFF00"/>
                </a:gs>
                <a:gs pos="64998">
                  <a:srgbClr val="1A8D48"/>
                </a:gs>
                <a:gs pos="78998">
                  <a:srgbClr val="0819FB"/>
                </a:gs>
                <a:gs pos="100000">
                  <a:srgbClr val="A603AB"/>
                </a:gs>
                <a:gs pos="100000">
                  <a:srgbClr val="A603AB"/>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487" name="Freeform 887"/>
            <p:cNvSpPr>
              <a:spLocks noChangeArrowheads="1"/>
            </p:cNvSpPr>
            <p:nvPr/>
          </p:nvSpPr>
          <p:spPr bwMode="auto">
            <a:xfrm>
              <a:off x="243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3366FF"/>
                </a:gs>
                <a:gs pos="25000">
                  <a:srgbClr val="01A78F"/>
                </a:gs>
                <a:gs pos="50000">
                  <a:srgbClr val="FFFF00"/>
                </a:gs>
                <a:gs pos="75000">
                  <a:srgbClr val="FF6633"/>
                </a:gs>
                <a:gs pos="100000">
                  <a:srgbClr val="FF3399"/>
                </a:gs>
                <a:gs pos="100000">
                  <a:srgbClr val="FF33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489" name="Freeform 889"/>
            <p:cNvSpPr>
              <a:spLocks noChangeArrowheads="1"/>
            </p:cNvSpPr>
            <p:nvPr/>
          </p:nvSpPr>
          <p:spPr bwMode="auto">
            <a:xfrm>
              <a:off x="253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A603AB"/>
                </a:gs>
                <a:gs pos="12000">
                  <a:srgbClr val="E81766"/>
                </a:gs>
                <a:gs pos="26999">
                  <a:srgbClr val="EE3F17"/>
                </a:gs>
                <a:gs pos="48000">
                  <a:srgbClr val="FFFF00"/>
                </a:gs>
                <a:gs pos="64998">
                  <a:srgbClr val="1A8D48"/>
                </a:gs>
                <a:gs pos="78998">
                  <a:srgbClr val="0819FB"/>
                </a:gs>
                <a:gs pos="100000">
                  <a:srgbClr val="A603AB"/>
                </a:gs>
                <a:gs pos="100000">
                  <a:srgbClr val="A603AB"/>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592" name="Group -432"/>
          <p:cNvGrpSpPr>
            <a:grpSpLocks/>
          </p:cNvGrpSpPr>
          <p:nvPr/>
        </p:nvGrpSpPr>
        <p:grpSpPr bwMode="auto">
          <a:xfrm>
            <a:off x="4876800" y="5562600"/>
            <a:ext cx="833438" cy="762000"/>
            <a:chOff x="2304" y="1632"/>
            <a:chExt cx="525" cy="480"/>
          </a:xfrm>
        </p:grpSpPr>
        <p:sp>
          <p:nvSpPr>
            <p:cNvPr id="1050491" name="Freeform 891"/>
            <p:cNvSpPr>
              <a:spLocks noChangeArrowheads="1"/>
            </p:cNvSpPr>
            <p:nvPr/>
          </p:nvSpPr>
          <p:spPr bwMode="auto">
            <a:xfrm>
              <a:off x="230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493" name="Freeform 893"/>
            <p:cNvSpPr>
              <a:spLocks noChangeArrowheads="1"/>
            </p:cNvSpPr>
            <p:nvPr/>
          </p:nvSpPr>
          <p:spPr bwMode="auto">
            <a:xfrm>
              <a:off x="237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6999">
                  <a:srgbClr val="EE3F17"/>
                </a:gs>
                <a:gs pos="48000">
                  <a:srgbClr val="FFFF00"/>
                </a:gs>
                <a:gs pos="64998">
                  <a:srgbClr val="1A8D48"/>
                </a:gs>
                <a:gs pos="78998">
                  <a:srgbClr val="0819FB"/>
                </a:gs>
                <a:gs pos="100000">
                  <a:srgbClr val="A603AB"/>
                </a:gs>
                <a:gs pos="100000">
                  <a:srgbClr val="A603AB"/>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495" name="Freeform 895"/>
            <p:cNvSpPr>
              <a:spLocks noChangeArrowheads="1"/>
            </p:cNvSpPr>
            <p:nvPr/>
          </p:nvSpPr>
          <p:spPr bwMode="auto">
            <a:xfrm>
              <a:off x="243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3366FF"/>
                </a:gs>
                <a:gs pos="25000">
                  <a:srgbClr val="01A78F"/>
                </a:gs>
                <a:gs pos="50000">
                  <a:srgbClr val="FFFF00"/>
                </a:gs>
                <a:gs pos="75000">
                  <a:srgbClr val="FF6633"/>
                </a:gs>
                <a:gs pos="100000">
                  <a:srgbClr val="FF3399"/>
                </a:gs>
                <a:gs pos="100000">
                  <a:srgbClr val="FF33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497" name="Freeform 897"/>
            <p:cNvSpPr>
              <a:spLocks noChangeArrowheads="1"/>
            </p:cNvSpPr>
            <p:nvPr/>
          </p:nvSpPr>
          <p:spPr bwMode="auto">
            <a:xfrm>
              <a:off x="253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A603AB"/>
                </a:gs>
                <a:gs pos="12000">
                  <a:srgbClr val="E81766"/>
                </a:gs>
                <a:gs pos="26999">
                  <a:srgbClr val="EE3F17"/>
                </a:gs>
                <a:gs pos="48000">
                  <a:srgbClr val="FFFF00"/>
                </a:gs>
                <a:gs pos="64998">
                  <a:srgbClr val="1A8D48"/>
                </a:gs>
                <a:gs pos="78998">
                  <a:srgbClr val="0819FB"/>
                </a:gs>
                <a:gs pos="100000">
                  <a:srgbClr val="A603AB"/>
                </a:gs>
                <a:gs pos="100000">
                  <a:srgbClr val="A603AB"/>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594" name="Group -430"/>
          <p:cNvGrpSpPr>
            <a:grpSpLocks/>
          </p:cNvGrpSpPr>
          <p:nvPr/>
        </p:nvGrpSpPr>
        <p:grpSpPr bwMode="auto">
          <a:xfrm>
            <a:off x="7002463" y="2330450"/>
            <a:ext cx="833437" cy="762000"/>
            <a:chOff x="624" y="1632"/>
            <a:chExt cx="525" cy="480"/>
          </a:xfrm>
        </p:grpSpPr>
        <p:sp>
          <p:nvSpPr>
            <p:cNvPr id="1050499" name="Freeform 899"/>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latin typeface="Times New Roman" panose="02020603050405020304" pitchFamily="18" charset="0"/>
                <a:ea typeface="宋体" panose="02010600030101010101" pitchFamily="2" charset="-122"/>
              </a:endParaRPr>
            </a:p>
          </p:txBody>
        </p:sp>
        <p:sp>
          <p:nvSpPr>
            <p:cNvPr id="1050501" name="Freeform 901"/>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latin typeface="Times New Roman" panose="02020603050405020304" pitchFamily="18" charset="0"/>
                <a:ea typeface="宋体" panose="02010600030101010101" pitchFamily="2" charset="-122"/>
              </a:endParaRPr>
            </a:p>
          </p:txBody>
        </p:sp>
        <p:sp>
          <p:nvSpPr>
            <p:cNvPr id="1050503" name="Freeform 903"/>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latin typeface="Times New Roman" panose="02020603050405020304" pitchFamily="18" charset="0"/>
                <a:ea typeface="宋体" panose="02010600030101010101" pitchFamily="2" charset="-122"/>
              </a:endParaRPr>
            </a:p>
          </p:txBody>
        </p:sp>
        <p:sp>
          <p:nvSpPr>
            <p:cNvPr id="1050505" name="Freeform 905"/>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latin typeface="Times New Roman" panose="02020603050405020304" pitchFamily="18" charset="0"/>
                <a:ea typeface="宋体" panose="02010600030101010101" pitchFamily="2" charset="-122"/>
              </a:endParaRPr>
            </a:p>
          </p:txBody>
        </p:sp>
      </p:grpSp>
      <p:grpSp>
        <p:nvGrpSpPr>
          <p:cNvPr id="596" name="Group -428"/>
          <p:cNvGrpSpPr>
            <a:grpSpLocks/>
          </p:cNvGrpSpPr>
          <p:nvPr/>
        </p:nvGrpSpPr>
        <p:grpSpPr bwMode="auto">
          <a:xfrm>
            <a:off x="1066800" y="2590800"/>
            <a:ext cx="833438" cy="762000"/>
            <a:chOff x="624" y="1632"/>
            <a:chExt cx="525" cy="480"/>
          </a:xfrm>
        </p:grpSpPr>
        <p:sp>
          <p:nvSpPr>
            <p:cNvPr id="1050507" name="Freeform 907"/>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09" name="Freeform 909"/>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11" name="Freeform 911"/>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13" name="Freeform 913"/>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598" name="Group -426"/>
          <p:cNvGrpSpPr>
            <a:grpSpLocks/>
          </p:cNvGrpSpPr>
          <p:nvPr/>
        </p:nvGrpSpPr>
        <p:grpSpPr bwMode="auto">
          <a:xfrm>
            <a:off x="2057400" y="1066800"/>
            <a:ext cx="833438" cy="762000"/>
            <a:chOff x="624" y="1632"/>
            <a:chExt cx="525" cy="480"/>
          </a:xfrm>
        </p:grpSpPr>
        <p:sp>
          <p:nvSpPr>
            <p:cNvPr id="1050515" name="Freeform 915"/>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17" name="Freeform 917"/>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19" name="Freeform 919"/>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21" name="Freeform 921"/>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00" name="Group -424"/>
          <p:cNvGrpSpPr>
            <a:grpSpLocks/>
          </p:cNvGrpSpPr>
          <p:nvPr/>
        </p:nvGrpSpPr>
        <p:grpSpPr bwMode="auto">
          <a:xfrm>
            <a:off x="1752600" y="3886200"/>
            <a:ext cx="833438" cy="762000"/>
            <a:chOff x="624" y="1632"/>
            <a:chExt cx="525" cy="480"/>
          </a:xfrm>
        </p:grpSpPr>
        <p:sp>
          <p:nvSpPr>
            <p:cNvPr id="1050523" name="Freeform 923"/>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25" name="Freeform 925"/>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27" name="Freeform 927"/>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29" name="Freeform 929"/>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02" name="Group -422"/>
          <p:cNvGrpSpPr>
            <a:grpSpLocks/>
          </p:cNvGrpSpPr>
          <p:nvPr/>
        </p:nvGrpSpPr>
        <p:grpSpPr bwMode="auto">
          <a:xfrm>
            <a:off x="7315200" y="762000"/>
            <a:ext cx="833438" cy="762000"/>
            <a:chOff x="624" y="1632"/>
            <a:chExt cx="525" cy="480"/>
          </a:xfrm>
        </p:grpSpPr>
        <p:sp>
          <p:nvSpPr>
            <p:cNvPr id="1050531" name="Freeform 931"/>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33" name="Freeform 933"/>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35" name="Freeform 935"/>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37" name="Freeform 937"/>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04" name="Group -420"/>
          <p:cNvGrpSpPr>
            <a:grpSpLocks/>
          </p:cNvGrpSpPr>
          <p:nvPr/>
        </p:nvGrpSpPr>
        <p:grpSpPr bwMode="auto">
          <a:xfrm>
            <a:off x="3962400" y="5562600"/>
            <a:ext cx="833438" cy="762000"/>
            <a:chOff x="624" y="1632"/>
            <a:chExt cx="525" cy="480"/>
          </a:xfrm>
        </p:grpSpPr>
        <p:sp>
          <p:nvSpPr>
            <p:cNvPr id="1050539" name="Freeform 939"/>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41" name="Freeform 941"/>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43" name="Freeform 943"/>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45" name="Freeform 945"/>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06" name="Group -418"/>
          <p:cNvGrpSpPr>
            <a:grpSpLocks/>
          </p:cNvGrpSpPr>
          <p:nvPr/>
        </p:nvGrpSpPr>
        <p:grpSpPr bwMode="auto">
          <a:xfrm>
            <a:off x="838200" y="838200"/>
            <a:ext cx="833438" cy="762000"/>
            <a:chOff x="624" y="1632"/>
            <a:chExt cx="525" cy="480"/>
          </a:xfrm>
        </p:grpSpPr>
        <p:sp>
          <p:nvSpPr>
            <p:cNvPr id="1050547" name="Freeform 947"/>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49" name="Freeform 949"/>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51" name="Freeform 951"/>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53" name="Freeform 953"/>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08" name="Group -416"/>
          <p:cNvGrpSpPr>
            <a:grpSpLocks/>
          </p:cNvGrpSpPr>
          <p:nvPr/>
        </p:nvGrpSpPr>
        <p:grpSpPr bwMode="auto">
          <a:xfrm>
            <a:off x="3276600" y="4724400"/>
            <a:ext cx="833438" cy="762000"/>
            <a:chOff x="3312" y="1632"/>
            <a:chExt cx="525" cy="480"/>
          </a:xfrm>
        </p:grpSpPr>
        <p:sp>
          <p:nvSpPr>
            <p:cNvPr id="1050555" name="Freeform 955"/>
            <p:cNvSpPr>
              <a:spLocks noChangeArrowheads="1"/>
            </p:cNvSpPr>
            <p:nvPr/>
          </p:nvSpPr>
          <p:spPr bwMode="auto">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57" name="Freeform 957"/>
            <p:cNvSpPr>
              <a:spLocks noChangeArrowheads="1"/>
            </p:cNvSpPr>
            <p:nvPr/>
          </p:nvSpPr>
          <p:spPr bwMode="auto">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6999">
                  <a:srgbClr val="EE3F17"/>
                </a:gs>
                <a:gs pos="48000">
                  <a:srgbClr val="FFFF00"/>
                </a:gs>
                <a:gs pos="64998">
                  <a:srgbClr val="1A8D48"/>
                </a:gs>
                <a:gs pos="78998">
                  <a:srgbClr val="0819FB"/>
                </a:gs>
                <a:gs pos="100000">
                  <a:srgbClr val="A603AB"/>
                </a:gs>
                <a:gs pos="100000">
                  <a:srgbClr val="A603AB"/>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59" name="Freeform 959"/>
            <p:cNvSpPr>
              <a:spLocks noChangeArrowheads="1"/>
            </p:cNvSpPr>
            <p:nvPr/>
          </p:nvSpPr>
          <p:spPr bwMode="auto">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61" name="Freeform 961"/>
            <p:cNvSpPr>
              <a:spLocks noChangeArrowheads="1"/>
            </p:cNvSpPr>
            <p:nvPr/>
          </p:nvSpPr>
          <p:spPr bwMode="auto">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10" name="Group -414"/>
          <p:cNvGrpSpPr>
            <a:grpSpLocks/>
          </p:cNvGrpSpPr>
          <p:nvPr/>
        </p:nvGrpSpPr>
        <p:grpSpPr bwMode="auto">
          <a:xfrm>
            <a:off x="7391400" y="5334000"/>
            <a:ext cx="833438" cy="762000"/>
            <a:chOff x="3312" y="1632"/>
            <a:chExt cx="525" cy="480"/>
          </a:xfrm>
        </p:grpSpPr>
        <p:sp>
          <p:nvSpPr>
            <p:cNvPr id="1050563" name="Freeform 963"/>
            <p:cNvSpPr>
              <a:spLocks noChangeArrowheads="1"/>
            </p:cNvSpPr>
            <p:nvPr/>
          </p:nvSpPr>
          <p:spPr bwMode="auto">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65" name="Freeform 965"/>
            <p:cNvSpPr>
              <a:spLocks noChangeArrowheads="1"/>
            </p:cNvSpPr>
            <p:nvPr/>
          </p:nvSpPr>
          <p:spPr bwMode="auto">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6999">
                  <a:srgbClr val="EE3F17"/>
                </a:gs>
                <a:gs pos="48000">
                  <a:srgbClr val="FFFF00"/>
                </a:gs>
                <a:gs pos="64998">
                  <a:srgbClr val="1A8D48"/>
                </a:gs>
                <a:gs pos="78998">
                  <a:srgbClr val="0819FB"/>
                </a:gs>
                <a:gs pos="100000">
                  <a:srgbClr val="A603AB"/>
                </a:gs>
                <a:gs pos="100000">
                  <a:srgbClr val="A603AB"/>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67" name="Freeform 967"/>
            <p:cNvSpPr>
              <a:spLocks noChangeArrowheads="1"/>
            </p:cNvSpPr>
            <p:nvPr/>
          </p:nvSpPr>
          <p:spPr bwMode="auto">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69" name="Freeform 969"/>
            <p:cNvSpPr>
              <a:spLocks noChangeArrowheads="1"/>
            </p:cNvSpPr>
            <p:nvPr/>
          </p:nvSpPr>
          <p:spPr bwMode="auto">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12" name="Group -412"/>
          <p:cNvGrpSpPr>
            <a:grpSpLocks/>
          </p:cNvGrpSpPr>
          <p:nvPr/>
        </p:nvGrpSpPr>
        <p:grpSpPr bwMode="auto">
          <a:xfrm>
            <a:off x="6019800" y="3962400"/>
            <a:ext cx="833438" cy="762000"/>
            <a:chOff x="672" y="624"/>
            <a:chExt cx="525" cy="480"/>
          </a:xfrm>
        </p:grpSpPr>
        <p:sp>
          <p:nvSpPr>
            <p:cNvPr id="1050571" name="Freeform 971"/>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73" name="Freeform 973"/>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75" name="Freeform 975"/>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77" name="Freeform 977"/>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14" name="Group -410"/>
          <p:cNvGrpSpPr>
            <a:grpSpLocks/>
          </p:cNvGrpSpPr>
          <p:nvPr/>
        </p:nvGrpSpPr>
        <p:grpSpPr bwMode="auto">
          <a:xfrm>
            <a:off x="6781800" y="3733800"/>
            <a:ext cx="833438" cy="762000"/>
            <a:chOff x="672" y="624"/>
            <a:chExt cx="525" cy="480"/>
          </a:xfrm>
        </p:grpSpPr>
        <p:sp>
          <p:nvSpPr>
            <p:cNvPr id="1050579" name="Freeform 979"/>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81" name="Freeform 981"/>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83" name="Freeform 983"/>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85" name="Freeform 985"/>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16" name="Group -408"/>
          <p:cNvGrpSpPr>
            <a:grpSpLocks/>
          </p:cNvGrpSpPr>
          <p:nvPr/>
        </p:nvGrpSpPr>
        <p:grpSpPr bwMode="auto">
          <a:xfrm>
            <a:off x="762000" y="3733800"/>
            <a:ext cx="833438" cy="762000"/>
            <a:chOff x="672" y="624"/>
            <a:chExt cx="525" cy="480"/>
          </a:xfrm>
        </p:grpSpPr>
        <p:sp>
          <p:nvSpPr>
            <p:cNvPr id="1050587" name="Freeform 987"/>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89" name="Freeform 989"/>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91" name="Freeform 991"/>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93" name="Freeform 993"/>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18" name="Group -406"/>
          <p:cNvGrpSpPr>
            <a:grpSpLocks/>
          </p:cNvGrpSpPr>
          <p:nvPr/>
        </p:nvGrpSpPr>
        <p:grpSpPr bwMode="auto">
          <a:xfrm>
            <a:off x="2590800" y="2133600"/>
            <a:ext cx="833438" cy="762000"/>
            <a:chOff x="672" y="624"/>
            <a:chExt cx="525" cy="480"/>
          </a:xfrm>
        </p:grpSpPr>
        <p:sp>
          <p:nvSpPr>
            <p:cNvPr id="1050595" name="Freeform 995"/>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97" name="Freeform 997"/>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99" name="Freeform 999"/>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01" name="Freeform 1001"/>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20" name="Group -404"/>
          <p:cNvGrpSpPr>
            <a:grpSpLocks/>
          </p:cNvGrpSpPr>
          <p:nvPr/>
        </p:nvGrpSpPr>
        <p:grpSpPr bwMode="auto">
          <a:xfrm>
            <a:off x="6629400" y="5029200"/>
            <a:ext cx="833438" cy="762000"/>
            <a:chOff x="672" y="624"/>
            <a:chExt cx="525" cy="480"/>
          </a:xfrm>
        </p:grpSpPr>
        <p:sp>
          <p:nvSpPr>
            <p:cNvPr id="1050603" name="Freeform 1003"/>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05" name="Freeform 1005"/>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07" name="Freeform 1007"/>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09" name="Freeform 1009"/>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22" name="Group -402"/>
          <p:cNvGrpSpPr>
            <a:grpSpLocks/>
          </p:cNvGrpSpPr>
          <p:nvPr/>
        </p:nvGrpSpPr>
        <p:grpSpPr bwMode="auto">
          <a:xfrm>
            <a:off x="2438400" y="5486400"/>
            <a:ext cx="833438" cy="762000"/>
            <a:chOff x="672" y="624"/>
            <a:chExt cx="525" cy="480"/>
          </a:xfrm>
        </p:grpSpPr>
        <p:sp>
          <p:nvSpPr>
            <p:cNvPr id="1050611" name="Freeform 1011"/>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13" name="Freeform 1013"/>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15" name="Freeform 1015"/>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17" name="Freeform 1017"/>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24" name="Group -400"/>
          <p:cNvGrpSpPr>
            <a:grpSpLocks/>
          </p:cNvGrpSpPr>
          <p:nvPr/>
        </p:nvGrpSpPr>
        <p:grpSpPr bwMode="auto">
          <a:xfrm>
            <a:off x="5486400" y="5105400"/>
            <a:ext cx="833438" cy="762000"/>
            <a:chOff x="672" y="624"/>
            <a:chExt cx="525" cy="480"/>
          </a:xfrm>
        </p:grpSpPr>
        <p:sp>
          <p:nvSpPr>
            <p:cNvPr id="1050619" name="Freeform 1019"/>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21" name="Freeform 1021"/>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23" name="Freeform 1023"/>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25" name="Freeform 1"/>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26" name="Group -398"/>
          <p:cNvGrpSpPr>
            <a:grpSpLocks/>
          </p:cNvGrpSpPr>
          <p:nvPr/>
        </p:nvGrpSpPr>
        <p:grpSpPr bwMode="auto">
          <a:xfrm>
            <a:off x="2590800" y="457200"/>
            <a:ext cx="833438" cy="762000"/>
            <a:chOff x="2400" y="1968"/>
            <a:chExt cx="525" cy="480"/>
          </a:xfrm>
        </p:grpSpPr>
        <p:sp>
          <p:nvSpPr>
            <p:cNvPr id="1050627" name="Freeform 3"/>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29" name="Freeform 5"/>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31" name="Freeform 7"/>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33" name="Freeform 9"/>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28" name="Group -396"/>
          <p:cNvGrpSpPr>
            <a:grpSpLocks/>
          </p:cNvGrpSpPr>
          <p:nvPr/>
        </p:nvGrpSpPr>
        <p:grpSpPr bwMode="auto">
          <a:xfrm>
            <a:off x="3733800" y="914400"/>
            <a:ext cx="833438" cy="762000"/>
            <a:chOff x="2400" y="1968"/>
            <a:chExt cx="525" cy="480"/>
          </a:xfrm>
        </p:grpSpPr>
        <p:sp>
          <p:nvSpPr>
            <p:cNvPr id="1050635" name="Freeform 11"/>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37" name="Freeform 13"/>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39" name="Freeform 15"/>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41" name="Freeform 17"/>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30" name="Group -394"/>
          <p:cNvGrpSpPr>
            <a:grpSpLocks/>
          </p:cNvGrpSpPr>
          <p:nvPr/>
        </p:nvGrpSpPr>
        <p:grpSpPr bwMode="auto">
          <a:xfrm>
            <a:off x="5791200" y="2743200"/>
            <a:ext cx="833438" cy="762000"/>
            <a:chOff x="2400" y="1968"/>
            <a:chExt cx="525" cy="480"/>
          </a:xfrm>
        </p:grpSpPr>
        <p:sp>
          <p:nvSpPr>
            <p:cNvPr id="1050643" name="Freeform 19"/>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45" name="Freeform 21"/>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47" name="Freeform 23"/>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49" name="Freeform 25"/>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32" name="Group -392"/>
          <p:cNvGrpSpPr>
            <a:grpSpLocks/>
          </p:cNvGrpSpPr>
          <p:nvPr/>
        </p:nvGrpSpPr>
        <p:grpSpPr bwMode="auto">
          <a:xfrm>
            <a:off x="1524000" y="4648200"/>
            <a:ext cx="833438" cy="762000"/>
            <a:chOff x="2400" y="1968"/>
            <a:chExt cx="525" cy="480"/>
          </a:xfrm>
        </p:grpSpPr>
        <p:sp>
          <p:nvSpPr>
            <p:cNvPr id="1050651" name="Freeform 27"/>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53" name="Freeform 29"/>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55" name="Freeform 31"/>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57" name="Freeform 33"/>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34" name="Group -390"/>
          <p:cNvGrpSpPr>
            <a:grpSpLocks/>
          </p:cNvGrpSpPr>
          <p:nvPr/>
        </p:nvGrpSpPr>
        <p:grpSpPr bwMode="auto">
          <a:xfrm>
            <a:off x="533400" y="2209800"/>
            <a:ext cx="833438" cy="762000"/>
            <a:chOff x="2400" y="1968"/>
            <a:chExt cx="525" cy="480"/>
          </a:xfrm>
        </p:grpSpPr>
        <p:sp>
          <p:nvSpPr>
            <p:cNvPr id="1050659" name="Freeform 35"/>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61" name="Freeform 37"/>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63" name="Freeform 39"/>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65" name="Freeform 41"/>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36" name="Group -388"/>
          <p:cNvGrpSpPr>
            <a:grpSpLocks/>
          </p:cNvGrpSpPr>
          <p:nvPr/>
        </p:nvGrpSpPr>
        <p:grpSpPr bwMode="auto">
          <a:xfrm>
            <a:off x="4648200" y="4343400"/>
            <a:ext cx="833438" cy="762000"/>
            <a:chOff x="2400" y="1968"/>
            <a:chExt cx="525" cy="480"/>
          </a:xfrm>
        </p:grpSpPr>
        <p:sp>
          <p:nvSpPr>
            <p:cNvPr id="1050667" name="Freeform 43"/>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69" name="Freeform 45"/>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71" name="Freeform 47"/>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73" name="Freeform 49"/>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38" name="Group -386"/>
          <p:cNvGrpSpPr>
            <a:grpSpLocks/>
          </p:cNvGrpSpPr>
          <p:nvPr/>
        </p:nvGrpSpPr>
        <p:grpSpPr bwMode="auto">
          <a:xfrm>
            <a:off x="3962400" y="3352800"/>
            <a:ext cx="833438" cy="762000"/>
            <a:chOff x="2400" y="1968"/>
            <a:chExt cx="525" cy="480"/>
          </a:xfrm>
        </p:grpSpPr>
        <p:sp>
          <p:nvSpPr>
            <p:cNvPr id="1050675" name="Freeform 51"/>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77" name="Freeform 53"/>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79" name="Freeform 55"/>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81" name="Freeform 57"/>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40" name="Group -384"/>
          <p:cNvGrpSpPr>
            <a:grpSpLocks/>
          </p:cNvGrpSpPr>
          <p:nvPr/>
        </p:nvGrpSpPr>
        <p:grpSpPr bwMode="auto">
          <a:xfrm>
            <a:off x="609600" y="5105400"/>
            <a:ext cx="833438" cy="762000"/>
            <a:chOff x="2256" y="672"/>
            <a:chExt cx="525" cy="480"/>
          </a:xfrm>
        </p:grpSpPr>
        <p:sp>
          <p:nvSpPr>
            <p:cNvPr id="1050683" name="Freeform 59"/>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85" name="Freeform 61"/>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87" name="Freeform 63"/>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89" name="Freeform 65"/>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42" name="Group -382"/>
          <p:cNvGrpSpPr>
            <a:grpSpLocks/>
          </p:cNvGrpSpPr>
          <p:nvPr/>
        </p:nvGrpSpPr>
        <p:grpSpPr bwMode="auto">
          <a:xfrm>
            <a:off x="2362200" y="2971800"/>
            <a:ext cx="833438" cy="762000"/>
            <a:chOff x="2256" y="672"/>
            <a:chExt cx="525" cy="480"/>
          </a:xfrm>
        </p:grpSpPr>
        <p:sp>
          <p:nvSpPr>
            <p:cNvPr id="1050691" name="Freeform 67"/>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93" name="Freeform 69"/>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95" name="Freeform 71"/>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97" name="Freeform 73"/>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44" name="Group -380"/>
          <p:cNvGrpSpPr>
            <a:grpSpLocks/>
          </p:cNvGrpSpPr>
          <p:nvPr/>
        </p:nvGrpSpPr>
        <p:grpSpPr bwMode="auto">
          <a:xfrm>
            <a:off x="6019800" y="457200"/>
            <a:ext cx="833438" cy="762000"/>
            <a:chOff x="2256" y="672"/>
            <a:chExt cx="525" cy="480"/>
          </a:xfrm>
        </p:grpSpPr>
        <p:sp>
          <p:nvSpPr>
            <p:cNvPr id="1050699" name="Freeform 75"/>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01" name="Freeform 77"/>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03" name="Freeform 79"/>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05" name="Freeform 81"/>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46" name="Group -378"/>
          <p:cNvGrpSpPr>
            <a:grpSpLocks/>
          </p:cNvGrpSpPr>
          <p:nvPr/>
        </p:nvGrpSpPr>
        <p:grpSpPr bwMode="auto">
          <a:xfrm>
            <a:off x="4953000" y="762000"/>
            <a:ext cx="833438" cy="762000"/>
            <a:chOff x="2256" y="672"/>
            <a:chExt cx="525" cy="480"/>
          </a:xfrm>
        </p:grpSpPr>
        <p:sp>
          <p:nvSpPr>
            <p:cNvPr id="1050707" name="Freeform 83"/>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09" name="Freeform 85"/>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11" name="Freeform 87"/>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13" name="Freeform 89"/>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48" name="Group -376"/>
          <p:cNvGrpSpPr>
            <a:grpSpLocks/>
          </p:cNvGrpSpPr>
          <p:nvPr/>
        </p:nvGrpSpPr>
        <p:grpSpPr bwMode="auto">
          <a:xfrm>
            <a:off x="7924800" y="1981200"/>
            <a:ext cx="833438" cy="762000"/>
            <a:chOff x="2256" y="672"/>
            <a:chExt cx="525" cy="480"/>
          </a:xfrm>
        </p:grpSpPr>
        <p:sp>
          <p:nvSpPr>
            <p:cNvPr id="1050715" name="Freeform 91"/>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17" name="Freeform 93"/>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19" name="Freeform 95"/>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21" name="Freeform 97"/>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50" name="Group -374"/>
          <p:cNvGrpSpPr>
            <a:grpSpLocks/>
          </p:cNvGrpSpPr>
          <p:nvPr/>
        </p:nvGrpSpPr>
        <p:grpSpPr bwMode="auto">
          <a:xfrm>
            <a:off x="5105400" y="1828800"/>
            <a:ext cx="833438" cy="762000"/>
            <a:chOff x="2256" y="672"/>
            <a:chExt cx="525" cy="480"/>
          </a:xfrm>
        </p:grpSpPr>
        <p:sp>
          <p:nvSpPr>
            <p:cNvPr id="1050723" name="Freeform 99"/>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25" name="Freeform 101"/>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27" name="Freeform 103"/>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29" name="Freeform 105"/>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52" name="Group -372"/>
          <p:cNvGrpSpPr>
            <a:grpSpLocks/>
          </p:cNvGrpSpPr>
          <p:nvPr/>
        </p:nvGrpSpPr>
        <p:grpSpPr bwMode="auto">
          <a:xfrm>
            <a:off x="8001000" y="4038600"/>
            <a:ext cx="833438" cy="762000"/>
            <a:chOff x="2256" y="672"/>
            <a:chExt cx="525" cy="480"/>
          </a:xfrm>
        </p:grpSpPr>
        <p:sp>
          <p:nvSpPr>
            <p:cNvPr id="1050731" name="Freeform 107"/>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33" name="Freeform 109"/>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35" name="Freeform 111"/>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37" name="Freeform 113"/>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54" name="Group -370"/>
          <p:cNvGrpSpPr>
            <a:grpSpLocks/>
          </p:cNvGrpSpPr>
          <p:nvPr/>
        </p:nvGrpSpPr>
        <p:grpSpPr bwMode="auto">
          <a:xfrm>
            <a:off x="4495800" y="2743200"/>
            <a:ext cx="833438" cy="762000"/>
            <a:chOff x="672" y="624"/>
            <a:chExt cx="525" cy="480"/>
          </a:xfrm>
        </p:grpSpPr>
        <p:sp>
          <p:nvSpPr>
            <p:cNvPr id="1050739" name="Freeform 115"/>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41" name="Freeform 117"/>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43" name="Freeform 119"/>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45" name="Freeform 121"/>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56" name="Group -368"/>
          <p:cNvGrpSpPr>
            <a:grpSpLocks/>
          </p:cNvGrpSpPr>
          <p:nvPr/>
        </p:nvGrpSpPr>
        <p:grpSpPr bwMode="auto">
          <a:xfrm>
            <a:off x="5105400" y="3429000"/>
            <a:ext cx="833438" cy="762000"/>
            <a:chOff x="2400" y="1968"/>
            <a:chExt cx="525" cy="480"/>
          </a:xfrm>
        </p:grpSpPr>
        <p:sp>
          <p:nvSpPr>
            <p:cNvPr id="1050747" name="Freeform 123"/>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49" name="Freeform 125"/>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51" name="Freeform 127"/>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53" name="Freeform 129"/>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58" name="Group -366"/>
          <p:cNvGrpSpPr>
            <a:grpSpLocks/>
          </p:cNvGrpSpPr>
          <p:nvPr/>
        </p:nvGrpSpPr>
        <p:grpSpPr bwMode="auto">
          <a:xfrm>
            <a:off x="4191000" y="2286000"/>
            <a:ext cx="833438" cy="762000"/>
            <a:chOff x="2256" y="672"/>
            <a:chExt cx="525" cy="480"/>
          </a:xfrm>
        </p:grpSpPr>
        <p:sp>
          <p:nvSpPr>
            <p:cNvPr id="1050755" name="Freeform 131"/>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57" name="Freeform 133"/>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59" name="Freeform 135"/>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61" name="Freeform 137"/>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60" name="Group -364"/>
          <p:cNvGrpSpPr>
            <a:grpSpLocks/>
          </p:cNvGrpSpPr>
          <p:nvPr/>
        </p:nvGrpSpPr>
        <p:grpSpPr bwMode="auto">
          <a:xfrm>
            <a:off x="7924800" y="4953000"/>
            <a:ext cx="833438" cy="762000"/>
            <a:chOff x="2256" y="672"/>
            <a:chExt cx="525" cy="480"/>
          </a:xfrm>
        </p:grpSpPr>
        <p:sp>
          <p:nvSpPr>
            <p:cNvPr id="1050763" name="Freeform 139"/>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65" name="Freeform 141"/>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67" name="Freeform 143"/>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69" name="Freeform 145"/>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sp>
        <p:nvSpPr>
          <p:cNvPr id="1050771" name="Rectangle 147"/>
          <p:cNvSpPr>
            <a:spLocks noChangeArrowheads="1"/>
          </p:cNvSpPr>
          <p:nvPr/>
        </p:nvSpPr>
        <p:spPr bwMode="auto">
          <a:xfrm>
            <a:off x="1801813" y="4037013"/>
            <a:ext cx="69977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3200" b="1">
              <a:solidFill>
                <a:srgbClr val="0000FF"/>
              </a:solidFill>
              <a:latin typeface="Times New Roman" panose="02020603050405020304" pitchFamily="18" charset="0"/>
            </a:endParaRPr>
          </a:p>
        </p:txBody>
      </p:sp>
      <p:pic>
        <p:nvPicPr>
          <p:cNvPr id="2097414" name="Picture 2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963" y="2998788"/>
            <a:ext cx="4149725"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773" name="Rectangle 149"/>
          <p:cNvSpPr>
            <a:spLocks noChangeArrowheads="1"/>
          </p:cNvSpPr>
          <p:nvPr/>
        </p:nvSpPr>
        <p:spPr bwMode="auto">
          <a:xfrm>
            <a:off x="1813547" y="2047098"/>
            <a:ext cx="9080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9600" b="1">
                <a:solidFill>
                  <a:srgbClr val="FF0000"/>
                </a:solidFill>
                <a:latin typeface="Times New Roman" panose="02020603050405020304" pitchFamily="18" charset="0"/>
                <a:cs typeface="Times New Roman" panose="02020603050405020304" pitchFamily="18" charset="0"/>
              </a:rPr>
              <a:t>GDCD 8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3500"/>
                            </p:stCondLst>
                            <p:childTnLst>
                              <p:par>
                                <p:cTn id="5" presetID="2" presetClass="entr" presetSubtype="1" fill="hold" nodeType="afterEffect">
                                  <p:stCondLst>
                                    <p:cond delay="0"/>
                                  </p:stCondLst>
                                  <p:childTnLst>
                                    <p:set>
                                      <p:cBhvr>
                                        <p:cTn id="6" dur="1" fill="hold">
                                          <p:stCondLst>
                                            <p:cond delay="0"/>
                                          </p:stCondLst>
                                        </p:cTn>
                                        <p:tgtEl>
                                          <p:spTgt spid="590"/>
                                        </p:tgtEl>
                                        <p:attrNameLst>
                                          <p:attrName>style.visibility</p:attrName>
                                        </p:attrNameLst>
                                      </p:cBhvr>
                                      <p:to>
                                        <p:strVal val="visible"/>
                                      </p:to>
                                    </p:set>
                                    <p:anim calcmode="lin" valueType="num">
                                      <p:cBhvr additive="base">
                                        <p:cTn id="7" dur="500" fill="hold"/>
                                        <p:tgtEl>
                                          <p:spTgt spid="590"/>
                                        </p:tgtEl>
                                        <p:attrNameLst>
                                          <p:attrName>ppt_x</p:attrName>
                                        </p:attrNameLst>
                                      </p:cBhvr>
                                      <p:tavLst>
                                        <p:tav tm="100000">
                                          <p:val>
                                            <p:strVal val="#ppt_x"/>
                                          </p:val>
                                        </p:tav>
                                        <p:tav>
                                          <p:val>
                                            <p:strVal val="#ppt_x"/>
                                          </p:val>
                                        </p:tav>
                                      </p:tavLst>
                                    </p:anim>
                                    <p:anim calcmode="lin" valueType="num">
                                      <p:cBhvr additive="base">
                                        <p:cTn id="8" dur="500" fill="hold"/>
                                        <p:tgtEl>
                                          <p:spTgt spid="590"/>
                                        </p:tgtEl>
                                        <p:attrNameLst>
                                          <p:attrName>ppt_y</p:attrName>
                                        </p:attrNameLst>
                                      </p:cBhvr>
                                      <p:tavLst>
                                        <p:tav tm="100000">
                                          <p:val>
                                            <p:strVal val="0-#ppt_h/2"/>
                                          </p:val>
                                        </p:tav>
                                        <p:tav>
                                          <p:val>
                                            <p:strVal val="#ppt_y"/>
                                          </p:val>
                                        </p:tav>
                                      </p:tavLst>
                                    </p:anim>
                                  </p:childTnLst>
                                </p:cTn>
                              </p:par>
                            </p:childTnLst>
                          </p:cTn>
                        </p:par>
                        <p:par>
                          <p:cTn id="9" fill="hold" nodeType="afterGroup">
                            <p:stCondLst>
                              <p:cond delay="4000"/>
                            </p:stCondLst>
                            <p:childTnLst>
                              <p:par>
                                <p:cTn id="10" presetID="2" presetClass="entr" presetSubtype="1" fill="hold" nodeType="afterEffect">
                                  <p:stCondLst>
                                    <p:cond delay="0"/>
                                  </p:stCondLst>
                                  <p:childTnLst>
                                    <p:set>
                                      <p:cBhvr>
                                        <p:cTn id="11" dur="1" fill="hold">
                                          <p:stCondLst>
                                            <p:cond delay="0"/>
                                          </p:stCondLst>
                                        </p:cTn>
                                        <p:tgtEl>
                                          <p:spTgt spid="592"/>
                                        </p:tgtEl>
                                        <p:attrNameLst>
                                          <p:attrName>style.visibility</p:attrName>
                                        </p:attrNameLst>
                                      </p:cBhvr>
                                      <p:to>
                                        <p:strVal val="visible"/>
                                      </p:to>
                                    </p:set>
                                    <p:anim calcmode="lin" valueType="num">
                                      <p:cBhvr additive="base">
                                        <p:cTn id="12" dur="500" fill="hold"/>
                                        <p:tgtEl>
                                          <p:spTgt spid="592"/>
                                        </p:tgtEl>
                                        <p:attrNameLst>
                                          <p:attrName>ppt_x</p:attrName>
                                        </p:attrNameLst>
                                      </p:cBhvr>
                                      <p:tavLst>
                                        <p:tav tm="100000">
                                          <p:val>
                                            <p:strVal val="#ppt_x"/>
                                          </p:val>
                                        </p:tav>
                                        <p:tav>
                                          <p:val>
                                            <p:strVal val="#ppt_x"/>
                                          </p:val>
                                        </p:tav>
                                      </p:tavLst>
                                    </p:anim>
                                    <p:anim calcmode="lin" valueType="num">
                                      <p:cBhvr additive="base">
                                        <p:cTn id="13" dur="500" fill="hold"/>
                                        <p:tgtEl>
                                          <p:spTgt spid="592"/>
                                        </p:tgtEl>
                                        <p:attrNameLst>
                                          <p:attrName>ppt_y</p:attrName>
                                        </p:attrNameLst>
                                      </p:cBhvr>
                                      <p:tavLst>
                                        <p:tav tm="100000">
                                          <p:val>
                                            <p:strVal val="0-#ppt_h/2"/>
                                          </p:val>
                                        </p:tav>
                                        <p:tav>
                                          <p:val>
                                            <p:strVal val="#ppt_y"/>
                                          </p:val>
                                        </p:tav>
                                      </p:tavLst>
                                    </p:anim>
                                  </p:childTnLst>
                                </p:cTn>
                              </p:par>
                            </p:childTnLst>
                          </p:cTn>
                        </p:par>
                        <p:par>
                          <p:cTn id="14" fill="hold" nodeType="afterGroup">
                            <p:stCondLst>
                              <p:cond delay="4500"/>
                            </p:stCondLst>
                            <p:childTnLst>
                              <p:par>
                                <p:cTn id="15" presetID="2" presetClass="entr" presetSubtype="1" fill="hold" nodeType="afterEffect">
                                  <p:stCondLst>
                                    <p:cond delay="0"/>
                                  </p:stCondLst>
                                  <p:childTnLst>
                                    <p:set>
                                      <p:cBhvr>
                                        <p:cTn id="16" dur="1" fill="hold">
                                          <p:stCondLst>
                                            <p:cond delay="0"/>
                                          </p:stCondLst>
                                        </p:cTn>
                                        <p:tgtEl>
                                          <p:spTgt spid="594"/>
                                        </p:tgtEl>
                                        <p:attrNameLst>
                                          <p:attrName>style.visibility</p:attrName>
                                        </p:attrNameLst>
                                      </p:cBhvr>
                                      <p:to>
                                        <p:strVal val="visible"/>
                                      </p:to>
                                    </p:set>
                                    <p:anim calcmode="lin" valueType="num">
                                      <p:cBhvr additive="base">
                                        <p:cTn id="17" dur="500" fill="hold"/>
                                        <p:tgtEl>
                                          <p:spTgt spid="594"/>
                                        </p:tgtEl>
                                        <p:attrNameLst>
                                          <p:attrName>ppt_x</p:attrName>
                                        </p:attrNameLst>
                                      </p:cBhvr>
                                      <p:tavLst>
                                        <p:tav tm="100000">
                                          <p:val>
                                            <p:strVal val="#ppt_x"/>
                                          </p:val>
                                        </p:tav>
                                        <p:tav>
                                          <p:val>
                                            <p:strVal val="#ppt_x"/>
                                          </p:val>
                                        </p:tav>
                                      </p:tavLst>
                                    </p:anim>
                                    <p:anim calcmode="lin" valueType="num">
                                      <p:cBhvr additive="base">
                                        <p:cTn id="18" dur="500" fill="hold"/>
                                        <p:tgtEl>
                                          <p:spTgt spid="594"/>
                                        </p:tgtEl>
                                        <p:attrNameLst>
                                          <p:attrName>ppt_y</p:attrName>
                                        </p:attrNameLst>
                                      </p:cBhvr>
                                      <p:tavLst>
                                        <p:tav tm="100000">
                                          <p:val>
                                            <p:strVal val="0-#ppt_h/2"/>
                                          </p:val>
                                        </p:tav>
                                        <p:tav>
                                          <p:val>
                                            <p:strVal val="#ppt_y"/>
                                          </p:val>
                                        </p:tav>
                                      </p:tavLst>
                                    </p:anim>
                                  </p:childTnLst>
                                </p:cTn>
                              </p:par>
                            </p:childTnLst>
                          </p:cTn>
                        </p:par>
                        <p:par>
                          <p:cTn id="19" fill="hold" nodeType="afterGroup">
                            <p:stCondLst>
                              <p:cond delay="5000"/>
                            </p:stCondLst>
                            <p:childTnLst>
                              <p:par>
                                <p:cTn id="20" presetID="2" presetClass="entr" presetSubtype="1" fill="hold" nodeType="afterEffect">
                                  <p:stCondLst>
                                    <p:cond delay="0"/>
                                  </p:stCondLst>
                                  <p:childTnLst>
                                    <p:set>
                                      <p:cBhvr>
                                        <p:cTn id="21" dur="1" fill="hold">
                                          <p:stCondLst>
                                            <p:cond delay="0"/>
                                          </p:stCondLst>
                                        </p:cTn>
                                        <p:tgtEl>
                                          <p:spTgt spid="596"/>
                                        </p:tgtEl>
                                        <p:attrNameLst>
                                          <p:attrName>style.visibility</p:attrName>
                                        </p:attrNameLst>
                                      </p:cBhvr>
                                      <p:to>
                                        <p:strVal val="visible"/>
                                      </p:to>
                                    </p:set>
                                    <p:anim calcmode="lin" valueType="num">
                                      <p:cBhvr additive="base">
                                        <p:cTn id="22" dur="500" fill="hold"/>
                                        <p:tgtEl>
                                          <p:spTgt spid="596"/>
                                        </p:tgtEl>
                                        <p:attrNameLst>
                                          <p:attrName>ppt_x</p:attrName>
                                        </p:attrNameLst>
                                      </p:cBhvr>
                                      <p:tavLst>
                                        <p:tav tm="100000">
                                          <p:val>
                                            <p:strVal val="#ppt_x"/>
                                          </p:val>
                                        </p:tav>
                                        <p:tav>
                                          <p:val>
                                            <p:strVal val="#ppt_x"/>
                                          </p:val>
                                        </p:tav>
                                      </p:tavLst>
                                    </p:anim>
                                    <p:anim calcmode="lin" valueType="num">
                                      <p:cBhvr additive="base">
                                        <p:cTn id="23" dur="500" fill="hold"/>
                                        <p:tgtEl>
                                          <p:spTgt spid="596"/>
                                        </p:tgtEl>
                                        <p:attrNameLst>
                                          <p:attrName>ppt_y</p:attrName>
                                        </p:attrNameLst>
                                      </p:cBhvr>
                                      <p:tavLst>
                                        <p:tav tm="100000">
                                          <p:val>
                                            <p:strVal val="0-#ppt_h/2"/>
                                          </p:val>
                                        </p:tav>
                                        <p:tav>
                                          <p:val>
                                            <p:strVal val="#ppt_y"/>
                                          </p:val>
                                        </p:tav>
                                      </p:tavLst>
                                    </p:anim>
                                  </p:childTnLst>
                                </p:cTn>
                              </p:par>
                            </p:childTnLst>
                          </p:cTn>
                        </p:par>
                        <p:par>
                          <p:cTn id="24" fill="hold" nodeType="afterGroup">
                            <p:stCondLst>
                              <p:cond delay="5500"/>
                            </p:stCondLst>
                            <p:childTnLst>
                              <p:par>
                                <p:cTn id="25" presetID="2" presetClass="entr" presetSubtype="1" fill="hold" nodeType="afterEffect">
                                  <p:stCondLst>
                                    <p:cond delay="0"/>
                                  </p:stCondLst>
                                  <p:childTnLst>
                                    <p:set>
                                      <p:cBhvr>
                                        <p:cTn id="26" dur="1" fill="hold">
                                          <p:stCondLst>
                                            <p:cond delay="0"/>
                                          </p:stCondLst>
                                        </p:cTn>
                                        <p:tgtEl>
                                          <p:spTgt spid="598"/>
                                        </p:tgtEl>
                                        <p:attrNameLst>
                                          <p:attrName>style.visibility</p:attrName>
                                        </p:attrNameLst>
                                      </p:cBhvr>
                                      <p:to>
                                        <p:strVal val="visible"/>
                                      </p:to>
                                    </p:set>
                                    <p:anim calcmode="lin" valueType="num">
                                      <p:cBhvr additive="base">
                                        <p:cTn id="27" dur="500" fill="hold"/>
                                        <p:tgtEl>
                                          <p:spTgt spid="598"/>
                                        </p:tgtEl>
                                        <p:attrNameLst>
                                          <p:attrName>ppt_x</p:attrName>
                                        </p:attrNameLst>
                                      </p:cBhvr>
                                      <p:tavLst>
                                        <p:tav tm="100000">
                                          <p:val>
                                            <p:strVal val="#ppt_x"/>
                                          </p:val>
                                        </p:tav>
                                        <p:tav>
                                          <p:val>
                                            <p:strVal val="#ppt_x"/>
                                          </p:val>
                                        </p:tav>
                                      </p:tavLst>
                                    </p:anim>
                                    <p:anim calcmode="lin" valueType="num">
                                      <p:cBhvr additive="base">
                                        <p:cTn id="28" dur="500" fill="hold"/>
                                        <p:tgtEl>
                                          <p:spTgt spid="598"/>
                                        </p:tgtEl>
                                        <p:attrNameLst>
                                          <p:attrName>ppt_y</p:attrName>
                                        </p:attrNameLst>
                                      </p:cBhvr>
                                      <p:tavLst>
                                        <p:tav tm="100000">
                                          <p:val>
                                            <p:strVal val="0-#ppt_h/2"/>
                                          </p:val>
                                        </p:tav>
                                        <p:tav>
                                          <p:val>
                                            <p:strVal val="#ppt_y"/>
                                          </p:val>
                                        </p:tav>
                                      </p:tavLst>
                                    </p:anim>
                                  </p:childTnLst>
                                </p:cTn>
                              </p:par>
                            </p:childTnLst>
                          </p:cTn>
                        </p:par>
                        <p:par>
                          <p:cTn id="29" fill="hold" nodeType="afterGroup">
                            <p:stCondLst>
                              <p:cond delay="6000"/>
                            </p:stCondLst>
                            <p:childTnLst>
                              <p:par>
                                <p:cTn id="30" presetID="2" presetClass="entr" presetSubtype="1" fill="hold" nodeType="afterEffect">
                                  <p:stCondLst>
                                    <p:cond delay="0"/>
                                  </p:stCondLst>
                                  <p:childTnLst>
                                    <p:set>
                                      <p:cBhvr>
                                        <p:cTn id="31" dur="1" fill="hold">
                                          <p:stCondLst>
                                            <p:cond delay="0"/>
                                          </p:stCondLst>
                                        </p:cTn>
                                        <p:tgtEl>
                                          <p:spTgt spid="600"/>
                                        </p:tgtEl>
                                        <p:attrNameLst>
                                          <p:attrName>style.visibility</p:attrName>
                                        </p:attrNameLst>
                                      </p:cBhvr>
                                      <p:to>
                                        <p:strVal val="visible"/>
                                      </p:to>
                                    </p:set>
                                    <p:anim calcmode="lin" valueType="num">
                                      <p:cBhvr additive="base">
                                        <p:cTn id="32" dur="500" fill="hold"/>
                                        <p:tgtEl>
                                          <p:spTgt spid="600"/>
                                        </p:tgtEl>
                                        <p:attrNameLst>
                                          <p:attrName>ppt_x</p:attrName>
                                        </p:attrNameLst>
                                      </p:cBhvr>
                                      <p:tavLst>
                                        <p:tav tm="100000">
                                          <p:val>
                                            <p:strVal val="#ppt_x"/>
                                          </p:val>
                                        </p:tav>
                                        <p:tav>
                                          <p:val>
                                            <p:strVal val="#ppt_x"/>
                                          </p:val>
                                        </p:tav>
                                      </p:tavLst>
                                    </p:anim>
                                    <p:anim calcmode="lin" valueType="num">
                                      <p:cBhvr additive="base">
                                        <p:cTn id="33" dur="500" fill="hold"/>
                                        <p:tgtEl>
                                          <p:spTgt spid="600"/>
                                        </p:tgtEl>
                                        <p:attrNameLst>
                                          <p:attrName>ppt_y</p:attrName>
                                        </p:attrNameLst>
                                      </p:cBhvr>
                                      <p:tavLst>
                                        <p:tav tm="100000">
                                          <p:val>
                                            <p:strVal val="0-#ppt_h/2"/>
                                          </p:val>
                                        </p:tav>
                                        <p:tav>
                                          <p:val>
                                            <p:strVal val="#ppt_y"/>
                                          </p:val>
                                        </p:tav>
                                      </p:tavLst>
                                    </p:anim>
                                  </p:childTnLst>
                                </p:cTn>
                              </p:par>
                            </p:childTnLst>
                          </p:cTn>
                        </p:par>
                        <p:par>
                          <p:cTn id="34" fill="hold" nodeType="afterGroup">
                            <p:stCondLst>
                              <p:cond delay="6500"/>
                            </p:stCondLst>
                            <p:childTnLst>
                              <p:par>
                                <p:cTn id="35" presetID="2" presetClass="entr" presetSubtype="1" fill="hold" nodeType="afterEffect">
                                  <p:stCondLst>
                                    <p:cond delay="0"/>
                                  </p:stCondLst>
                                  <p:childTnLst>
                                    <p:set>
                                      <p:cBhvr>
                                        <p:cTn id="36" dur="1" fill="hold">
                                          <p:stCondLst>
                                            <p:cond delay="0"/>
                                          </p:stCondLst>
                                        </p:cTn>
                                        <p:tgtEl>
                                          <p:spTgt spid="602"/>
                                        </p:tgtEl>
                                        <p:attrNameLst>
                                          <p:attrName>style.visibility</p:attrName>
                                        </p:attrNameLst>
                                      </p:cBhvr>
                                      <p:to>
                                        <p:strVal val="visible"/>
                                      </p:to>
                                    </p:set>
                                    <p:anim calcmode="lin" valueType="num">
                                      <p:cBhvr additive="base">
                                        <p:cTn id="37" dur="500" fill="hold"/>
                                        <p:tgtEl>
                                          <p:spTgt spid="602"/>
                                        </p:tgtEl>
                                        <p:attrNameLst>
                                          <p:attrName>ppt_x</p:attrName>
                                        </p:attrNameLst>
                                      </p:cBhvr>
                                      <p:tavLst>
                                        <p:tav tm="100000">
                                          <p:val>
                                            <p:strVal val="#ppt_x"/>
                                          </p:val>
                                        </p:tav>
                                        <p:tav>
                                          <p:val>
                                            <p:strVal val="#ppt_x"/>
                                          </p:val>
                                        </p:tav>
                                      </p:tavLst>
                                    </p:anim>
                                    <p:anim calcmode="lin" valueType="num">
                                      <p:cBhvr additive="base">
                                        <p:cTn id="38" dur="500" fill="hold"/>
                                        <p:tgtEl>
                                          <p:spTgt spid="602"/>
                                        </p:tgtEl>
                                        <p:attrNameLst>
                                          <p:attrName>ppt_y</p:attrName>
                                        </p:attrNameLst>
                                      </p:cBhvr>
                                      <p:tavLst>
                                        <p:tav tm="100000">
                                          <p:val>
                                            <p:strVal val="0-#ppt_h/2"/>
                                          </p:val>
                                        </p:tav>
                                        <p:tav>
                                          <p:val>
                                            <p:strVal val="#ppt_y"/>
                                          </p:val>
                                        </p:tav>
                                      </p:tavLst>
                                    </p:anim>
                                  </p:childTnLst>
                                </p:cTn>
                              </p:par>
                            </p:childTnLst>
                          </p:cTn>
                        </p:par>
                        <p:par>
                          <p:cTn id="39" fill="hold" nodeType="afterGroup">
                            <p:stCondLst>
                              <p:cond delay="7000"/>
                            </p:stCondLst>
                            <p:childTnLst>
                              <p:par>
                                <p:cTn id="40" presetID="2" presetClass="entr" presetSubtype="1" fill="hold" nodeType="afterEffect">
                                  <p:stCondLst>
                                    <p:cond delay="0"/>
                                  </p:stCondLst>
                                  <p:childTnLst>
                                    <p:set>
                                      <p:cBhvr>
                                        <p:cTn id="41" dur="1" fill="hold">
                                          <p:stCondLst>
                                            <p:cond delay="0"/>
                                          </p:stCondLst>
                                        </p:cTn>
                                        <p:tgtEl>
                                          <p:spTgt spid="604"/>
                                        </p:tgtEl>
                                        <p:attrNameLst>
                                          <p:attrName>style.visibility</p:attrName>
                                        </p:attrNameLst>
                                      </p:cBhvr>
                                      <p:to>
                                        <p:strVal val="visible"/>
                                      </p:to>
                                    </p:set>
                                    <p:anim calcmode="lin" valueType="num">
                                      <p:cBhvr additive="base">
                                        <p:cTn id="42" dur="500" fill="hold"/>
                                        <p:tgtEl>
                                          <p:spTgt spid="604"/>
                                        </p:tgtEl>
                                        <p:attrNameLst>
                                          <p:attrName>ppt_x</p:attrName>
                                        </p:attrNameLst>
                                      </p:cBhvr>
                                      <p:tavLst>
                                        <p:tav tm="100000">
                                          <p:val>
                                            <p:strVal val="#ppt_x"/>
                                          </p:val>
                                        </p:tav>
                                        <p:tav>
                                          <p:val>
                                            <p:strVal val="#ppt_x"/>
                                          </p:val>
                                        </p:tav>
                                      </p:tavLst>
                                    </p:anim>
                                    <p:anim calcmode="lin" valueType="num">
                                      <p:cBhvr additive="base">
                                        <p:cTn id="43" dur="500" fill="hold"/>
                                        <p:tgtEl>
                                          <p:spTgt spid="604"/>
                                        </p:tgtEl>
                                        <p:attrNameLst>
                                          <p:attrName>ppt_y</p:attrName>
                                        </p:attrNameLst>
                                      </p:cBhvr>
                                      <p:tavLst>
                                        <p:tav tm="100000">
                                          <p:val>
                                            <p:strVal val="0-#ppt_h/2"/>
                                          </p:val>
                                        </p:tav>
                                        <p:tav>
                                          <p:val>
                                            <p:strVal val="#ppt_y"/>
                                          </p:val>
                                        </p:tav>
                                      </p:tavLst>
                                    </p:anim>
                                  </p:childTnLst>
                                </p:cTn>
                              </p:par>
                            </p:childTnLst>
                          </p:cTn>
                        </p:par>
                        <p:par>
                          <p:cTn id="44" fill="hold" nodeType="afterGroup">
                            <p:stCondLst>
                              <p:cond delay="7500"/>
                            </p:stCondLst>
                            <p:childTnLst>
                              <p:par>
                                <p:cTn id="45" presetID="2" presetClass="entr" presetSubtype="1" fill="hold" nodeType="afterEffect">
                                  <p:stCondLst>
                                    <p:cond delay="0"/>
                                  </p:stCondLst>
                                  <p:childTnLst>
                                    <p:set>
                                      <p:cBhvr>
                                        <p:cTn id="46" dur="1" fill="hold">
                                          <p:stCondLst>
                                            <p:cond delay="0"/>
                                          </p:stCondLst>
                                        </p:cTn>
                                        <p:tgtEl>
                                          <p:spTgt spid="606"/>
                                        </p:tgtEl>
                                        <p:attrNameLst>
                                          <p:attrName>style.visibility</p:attrName>
                                        </p:attrNameLst>
                                      </p:cBhvr>
                                      <p:to>
                                        <p:strVal val="visible"/>
                                      </p:to>
                                    </p:set>
                                    <p:anim calcmode="lin" valueType="num">
                                      <p:cBhvr additive="base">
                                        <p:cTn id="47" dur="500" fill="hold"/>
                                        <p:tgtEl>
                                          <p:spTgt spid="606"/>
                                        </p:tgtEl>
                                        <p:attrNameLst>
                                          <p:attrName>ppt_x</p:attrName>
                                        </p:attrNameLst>
                                      </p:cBhvr>
                                      <p:tavLst>
                                        <p:tav tm="100000">
                                          <p:val>
                                            <p:strVal val="#ppt_x"/>
                                          </p:val>
                                        </p:tav>
                                        <p:tav>
                                          <p:val>
                                            <p:strVal val="#ppt_x"/>
                                          </p:val>
                                        </p:tav>
                                      </p:tavLst>
                                    </p:anim>
                                    <p:anim calcmode="lin" valueType="num">
                                      <p:cBhvr additive="base">
                                        <p:cTn id="48" dur="500" fill="hold"/>
                                        <p:tgtEl>
                                          <p:spTgt spid="606"/>
                                        </p:tgtEl>
                                        <p:attrNameLst>
                                          <p:attrName>ppt_y</p:attrName>
                                        </p:attrNameLst>
                                      </p:cBhvr>
                                      <p:tavLst>
                                        <p:tav tm="100000">
                                          <p:val>
                                            <p:strVal val="0-#ppt_h/2"/>
                                          </p:val>
                                        </p:tav>
                                        <p:tav>
                                          <p:val>
                                            <p:strVal val="#ppt_y"/>
                                          </p:val>
                                        </p:tav>
                                      </p:tavLst>
                                    </p:anim>
                                  </p:childTnLst>
                                </p:cTn>
                              </p:par>
                            </p:childTnLst>
                          </p:cTn>
                        </p:par>
                        <p:par>
                          <p:cTn id="49" fill="hold" nodeType="afterGroup">
                            <p:stCondLst>
                              <p:cond delay="8000"/>
                            </p:stCondLst>
                            <p:childTnLst>
                              <p:par>
                                <p:cTn id="50" presetID="2" presetClass="entr" presetSubtype="1" fill="hold" nodeType="afterEffect">
                                  <p:stCondLst>
                                    <p:cond delay="0"/>
                                  </p:stCondLst>
                                  <p:childTnLst>
                                    <p:set>
                                      <p:cBhvr>
                                        <p:cTn id="51" dur="1" fill="hold">
                                          <p:stCondLst>
                                            <p:cond delay="0"/>
                                          </p:stCondLst>
                                        </p:cTn>
                                        <p:tgtEl>
                                          <p:spTgt spid="608"/>
                                        </p:tgtEl>
                                        <p:attrNameLst>
                                          <p:attrName>style.visibility</p:attrName>
                                        </p:attrNameLst>
                                      </p:cBhvr>
                                      <p:to>
                                        <p:strVal val="visible"/>
                                      </p:to>
                                    </p:set>
                                    <p:anim calcmode="lin" valueType="num">
                                      <p:cBhvr additive="base">
                                        <p:cTn id="52" dur="500" fill="hold"/>
                                        <p:tgtEl>
                                          <p:spTgt spid="608"/>
                                        </p:tgtEl>
                                        <p:attrNameLst>
                                          <p:attrName>ppt_x</p:attrName>
                                        </p:attrNameLst>
                                      </p:cBhvr>
                                      <p:tavLst>
                                        <p:tav tm="100000">
                                          <p:val>
                                            <p:strVal val="#ppt_x"/>
                                          </p:val>
                                        </p:tav>
                                        <p:tav>
                                          <p:val>
                                            <p:strVal val="#ppt_x"/>
                                          </p:val>
                                        </p:tav>
                                      </p:tavLst>
                                    </p:anim>
                                    <p:anim calcmode="lin" valueType="num">
                                      <p:cBhvr additive="base">
                                        <p:cTn id="53" dur="500" fill="hold"/>
                                        <p:tgtEl>
                                          <p:spTgt spid="608"/>
                                        </p:tgtEl>
                                        <p:attrNameLst>
                                          <p:attrName>ppt_y</p:attrName>
                                        </p:attrNameLst>
                                      </p:cBhvr>
                                      <p:tavLst>
                                        <p:tav tm="100000">
                                          <p:val>
                                            <p:strVal val="0-#ppt_h/2"/>
                                          </p:val>
                                        </p:tav>
                                        <p:tav>
                                          <p:val>
                                            <p:strVal val="#ppt_y"/>
                                          </p:val>
                                        </p:tav>
                                      </p:tavLst>
                                    </p:anim>
                                  </p:childTnLst>
                                </p:cTn>
                              </p:par>
                            </p:childTnLst>
                          </p:cTn>
                        </p:par>
                        <p:par>
                          <p:cTn id="54" fill="hold" nodeType="afterGroup">
                            <p:stCondLst>
                              <p:cond delay="8500"/>
                            </p:stCondLst>
                            <p:childTnLst>
                              <p:par>
                                <p:cTn id="55" presetID="2" presetClass="entr" presetSubtype="1" fill="hold" nodeType="afterEffect">
                                  <p:stCondLst>
                                    <p:cond delay="0"/>
                                  </p:stCondLst>
                                  <p:childTnLst>
                                    <p:set>
                                      <p:cBhvr>
                                        <p:cTn id="56" dur="1" fill="hold">
                                          <p:stCondLst>
                                            <p:cond delay="0"/>
                                          </p:stCondLst>
                                        </p:cTn>
                                        <p:tgtEl>
                                          <p:spTgt spid="610"/>
                                        </p:tgtEl>
                                        <p:attrNameLst>
                                          <p:attrName>style.visibility</p:attrName>
                                        </p:attrNameLst>
                                      </p:cBhvr>
                                      <p:to>
                                        <p:strVal val="visible"/>
                                      </p:to>
                                    </p:set>
                                    <p:anim calcmode="lin" valueType="num">
                                      <p:cBhvr additive="base">
                                        <p:cTn id="57" dur="500" fill="hold"/>
                                        <p:tgtEl>
                                          <p:spTgt spid="610"/>
                                        </p:tgtEl>
                                        <p:attrNameLst>
                                          <p:attrName>ppt_x</p:attrName>
                                        </p:attrNameLst>
                                      </p:cBhvr>
                                      <p:tavLst>
                                        <p:tav tm="100000">
                                          <p:val>
                                            <p:strVal val="#ppt_x"/>
                                          </p:val>
                                        </p:tav>
                                        <p:tav>
                                          <p:val>
                                            <p:strVal val="#ppt_x"/>
                                          </p:val>
                                        </p:tav>
                                      </p:tavLst>
                                    </p:anim>
                                    <p:anim calcmode="lin" valueType="num">
                                      <p:cBhvr additive="base">
                                        <p:cTn id="58" dur="500" fill="hold"/>
                                        <p:tgtEl>
                                          <p:spTgt spid="610"/>
                                        </p:tgtEl>
                                        <p:attrNameLst>
                                          <p:attrName>ppt_y</p:attrName>
                                        </p:attrNameLst>
                                      </p:cBhvr>
                                      <p:tavLst>
                                        <p:tav tm="100000">
                                          <p:val>
                                            <p:strVal val="0-#ppt_h/2"/>
                                          </p:val>
                                        </p:tav>
                                        <p:tav>
                                          <p:val>
                                            <p:strVal val="#ppt_y"/>
                                          </p:val>
                                        </p:tav>
                                      </p:tavLst>
                                    </p:anim>
                                  </p:childTnLst>
                                </p:cTn>
                              </p:par>
                            </p:childTnLst>
                          </p:cTn>
                        </p:par>
                        <p:par>
                          <p:cTn id="59" fill="hold" nodeType="afterGroup">
                            <p:stCondLst>
                              <p:cond delay="9000"/>
                            </p:stCondLst>
                            <p:childTnLst>
                              <p:par>
                                <p:cTn id="60" presetID="2" presetClass="entr" presetSubtype="1" fill="hold" nodeType="afterEffect">
                                  <p:stCondLst>
                                    <p:cond delay="0"/>
                                  </p:stCondLst>
                                  <p:childTnLst>
                                    <p:set>
                                      <p:cBhvr>
                                        <p:cTn id="61" dur="1" fill="hold">
                                          <p:stCondLst>
                                            <p:cond delay="0"/>
                                          </p:stCondLst>
                                        </p:cTn>
                                        <p:tgtEl>
                                          <p:spTgt spid="612"/>
                                        </p:tgtEl>
                                        <p:attrNameLst>
                                          <p:attrName>style.visibility</p:attrName>
                                        </p:attrNameLst>
                                      </p:cBhvr>
                                      <p:to>
                                        <p:strVal val="visible"/>
                                      </p:to>
                                    </p:set>
                                    <p:anim calcmode="lin" valueType="num">
                                      <p:cBhvr additive="base">
                                        <p:cTn id="62" dur="500" fill="hold"/>
                                        <p:tgtEl>
                                          <p:spTgt spid="612"/>
                                        </p:tgtEl>
                                        <p:attrNameLst>
                                          <p:attrName>ppt_x</p:attrName>
                                        </p:attrNameLst>
                                      </p:cBhvr>
                                      <p:tavLst>
                                        <p:tav tm="100000">
                                          <p:val>
                                            <p:strVal val="#ppt_x"/>
                                          </p:val>
                                        </p:tav>
                                        <p:tav>
                                          <p:val>
                                            <p:strVal val="#ppt_x"/>
                                          </p:val>
                                        </p:tav>
                                      </p:tavLst>
                                    </p:anim>
                                    <p:anim calcmode="lin" valueType="num">
                                      <p:cBhvr additive="base">
                                        <p:cTn id="63" dur="500" fill="hold"/>
                                        <p:tgtEl>
                                          <p:spTgt spid="612"/>
                                        </p:tgtEl>
                                        <p:attrNameLst>
                                          <p:attrName>ppt_y</p:attrName>
                                        </p:attrNameLst>
                                      </p:cBhvr>
                                      <p:tavLst>
                                        <p:tav tm="100000">
                                          <p:val>
                                            <p:strVal val="0-#ppt_h/2"/>
                                          </p:val>
                                        </p:tav>
                                        <p:tav>
                                          <p:val>
                                            <p:strVal val="#ppt_y"/>
                                          </p:val>
                                        </p:tav>
                                      </p:tavLst>
                                    </p:anim>
                                  </p:childTnLst>
                                </p:cTn>
                              </p:par>
                            </p:childTnLst>
                          </p:cTn>
                        </p:par>
                        <p:par>
                          <p:cTn id="64" fill="hold" nodeType="afterGroup">
                            <p:stCondLst>
                              <p:cond delay="9500"/>
                            </p:stCondLst>
                            <p:childTnLst>
                              <p:par>
                                <p:cTn id="65" presetID="2" presetClass="entr" presetSubtype="1" fill="hold" nodeType="afterEffect">
                                  <p:stCondLst>
                                    <p:cond delay="0"/>
                                  </p:stCondLst>
                                  <p:childTnLst>
                                    <p:set>
                                      <p:cBhvr>
                                        <p:cTn id="66" dur="1" fill="hold">
                                          <p:stCondLst>
                                            <p:cond delay="0"/>
                                          </p:stCondLst>
                                        </p:cTn>
                                        <p:tgtEl>
                                          <p:spTgt spid="614"/>
                                        </p:tgtEl>
                                        <p:attrNameLst>
                                          <p:attrName>style.visibility</p:attrName>
                                        </p:attrNameLst>
                                      </p:cBhvr>
                                      <p:to>
                                        <p:strVal val="visible"/>
                                      </p:to>
                                    </p:set>
                                    <p:anim calcmode="lin" valueType="num">
                                      <p:cBhvr additive="base">
                                        <p:cTn id="67" dur="500" fill="hold"/>
                                        <p:tgtEl>
                                          <p:spTgt spid="614"/>
                                        </p:tgtEl>
                                        <p:attrNameLst>
                                          <p:attrName>ppt_x</p:attrName>
                                        </p:attrNameLst>
                                      </p:cBhvr>
                                      <p:tavLst>
                                        <p:tav tm="100000">
                                          <p:val>
                                            <p:strVal val="#ppt_x"/>
                                          </p:val>
                                        </p:tav>
                                        <p:tav>
                                          <p:val>
                                            <p:strVal val="#ppt_x"/>
                                          </p:val>
                                        </p:tav>
                                      </p:tavLst>
                                    </p:anim>
                                    <p:anim calcmode="lin" valueType="num">
                                      <p:cBhvr additive="base">
                                        <p:cTn id="68" dur="500" fill="hold"/>
                                        <p:tgtEl>
                                          <p:spTgt spid="614"/>
                                        </p:tgtEl>
                                        <p:attrNameLst>
                                          <p:attrName>ppt_y</p:attrName>
                                        </p:attrNameLst>
                                      </p:cBhvr>
                                      <p:tavLst>
                                        <p:tav tm="100000">
                                          <p:val>
                                            <p:strVal val="0-#ppt_h/2"/>
                                          </p:val>
                                        </p:tav>
                                        <p:tav>
                                          <p:val>
                                            <p:strVal val="#ppt_y"/>
                                          </p:val>
                                        </p:tav>
                                      </p:tavLst>
                                    </p:anim>
                                  </p:childTnLst>
                                </p:cTn>
                              </p:par>
                            </p:childTnLst>
                          </p:cTn>
                        </p:par>
                        <p:par>
                          <p:cTn id="69" fill="hold" nodeType="afterGroup">
                            <p:stCondLst>
                              <p:cond delay="10000"/>
                            </p:stCondLst>
                            <p:childTnLst>
                              <p:par>
                                <p:cTn id="70" presetID="2" presetClass="entr" presetSubtype="1" fill="hold" nodeType="afterEffect">
                                  <p:stCondLst>
                                    <p:cond delay="0"/>
                                  </p:stCondLst>
                                  <p:childTnLst>
                                    <p:set>
                                      <p:cBhvr>
                                        <p:cTn id="71" dur="1" fill="hold">
                                          <p:stCondLst>
                                            <p:cond delay="0"/>
                                          </p:stCondLst>
                                        </p:cTn>
                                        <p:tgtEl>
                                          <p:spTgt spid="616"/>
                                        </p:tgtEl>
                                        <p:attrNameLst>
                                          <p:attrName>style.visibility</p:attrName>
                                        </p:attrNameLst>
                                      </p:cBhvr>
                                      <p:to>
                                        <p:strVal val="visible"/>
                                      </p:to>
                                    </p:set>
                                    <p:anim calcmode="lin" valueType="num">
                                      <p:cBhvr additive="base">
                                        <p:cTn id="72" dur="500" fill="hold"/>
                                        <p:tgtEl>
                                          <p:spTgt spid="616"/>
                                        </p:tgtEl>
                                        <p:attrNameLst>
                                          <p:attrName>ppt_x</p:attrName>
                                        </p:attrNameLst>
                                      </p:cBhvr>
                                      <p:tavLst>
                                        <p:tav tm="100000">
                                          <p:val>
                                            <p:strVal val="#ppt_x"/>
                                          </p:val>
                                        </p:tav>
                                        <p:tav>
                                          <p:val>
                                            <p:strVal val="#ppt_x"/>
                                          </p:val>
                                        </p:tav>
                                      </p:tavLst>
                                    </p:anim>
                                    <p:anim calcmode="lin" valueType="num">
                                      <p:cBhvr additive="base">
                                        <p:cTn id="73" dur="500" fill="hold"/>
                                        <p:tgtEl>
                                          <p:spTgt spid="616"/>
                                        </p:tgtEl>
                                        <p:attrNameLst>
                                          <p:attrName>ppt_y</p:attrName>
                                        </p:attrNameLst>
                                      </p:cBhvr>
                                      <p:tavLst>
                                        <p:tav tm="100000">
                                          <p:val>
                                            <p:strVal val="0-#ppt_h/2"/>
                                          </p:val>
                                        </p:tav>
                                        <p:tav>
                                          <p:val>
                                            <p:strVal val="#ppt_y"/>
                                          </p:val>
                                        </p:tav>
                                      </p:tavLst>
                                    </p:anim>
                                  </p:childTnLst>
                                </p:cTn>
                              </p:par>
                            </p:childTnLst>
                          </p:cTn>
                        </p:par>
                        <p:par>
                          <p:cTn id="74" fill="hold" nodeType="afterGroup">
                            <p:stCondLst>
                              <p:cond delay="10500"/>
                            </p:stCondLst>
                            <p:childTnLst>
                              <p:par>
                                <p:cTn id="75" presetID="2" presetClass="entr" presetSubtype="1" fill="hold" nodeType="afterEffect">
                                  <p:stCondLst>
                                    <p:cond delay="0"/>
                                  </p:stCondLst>
                                  <p:childTnLst>
                                    <p:set>
                                      <p:cBhvr>
                                        <p:cTn id="76" dur="1" fill="hold">
                                          <p:stCondLst>
                                            <p:cond delay="0"/>
                                          </p:stCondLst>
                                        </p:cTn>
                                        <p:tgtEl>
                                          <p:spTgt spid="618"/>
                                        </p:tgtEl>
                                        <p:attrNameLst>
                                          <p:attrName>style.visibility</p:attrName>
                                        </p:attrNameLst>
                                      </p:cBhvr>
                                      <p:to>
                                        <p:strVal val="visible"/>
                                      </p:to>
                                    </p:set>
                                    <p:anim calcmode="lin" valueType="num">
                                      <p:cBhvr additive="base">
                                        <p:cTn id="77" dur="500" fill="hold"/>
                                        <p:tgtEl>
                                          <p:spTgt spid="618"/>
                                        </p:tgtEl>
                                        <p:attrNameLst>
                                          <p:attrName>ppt_x</p:attrName>
                                        </p:attrNameLst>
                                      </p:cBhvr>
                                      <p:tavLst>
                                        <p:tav tm="100000">
                                          <p:val>
                                            <p:strVal val="#ppt_x"/>
                                          </p:val>
                                        </p:tav>
                                        <p:tav>
                                          <p:val>
                                            <p:strVal val="#ppt_x"/>
                                          </p:val>
                                        </p:tav>
                                      </p:tavLst>
                                    </p:anim>
                                    <p:anim calcmode="lin" valueType="num">
                                      <p:cBhvr additive="base">
                                        <p:cTn id="78" dur="500" fill="hold"/>
                                        <p:tgtEl>
                                          <p:spTgt spid="618"/>
                                        </p:tgtEl>
                                        <p:attrNameLst>
                                          <p:attrName>ppt_y</p:attrName>
                                        </p:attrNameLst>
                                      </p:cBhvr>
                                      <p:tavLst>
                                        <p:tav tm="100000">
                                          <p:val>
                                            <p:strVal val="0-#ppt_h/2"/>
                                          </p:val>
                                        </p:tav>
                                        <p:tav>
                                          <p:val>
                                            <p:strVal val="#ppt_y"/>
                                          </p:val>
                                        </p:tav>
                                      </p:tavLst>
                                    </p:anim>
                                  </p:childTnLst>
                                </p:cTn>
                              </p:par>
                            </p:childTnLst>
                          </p:cTn>
                        </p:par>
                        <p:par>
                          <p:cTn id="79" fill="hold" nodeType="afterGroup">
                            <p:stCondLst>
                              <p:cond delay="11000"/>
                            </p:stCondLst>
                            <p:childTnLst>
                              <p:par>
                                <p:cTn id="80" presetID="2" presetClass="entr" presetSubtype="1" fill="hold" nodeType="afterEffect">
                                  <p:stCondLst>
                                    <p:cond delay="0"/>
                                  </p:stCondLst>
                                  <p:childTnLst>
                                    <p:set>
                                      <p:cBhvr>
                                        <p:cTn id="81" dur="1" fill="hold">
                                          <p:stCondLst>
                                            <p:cond delay="0"/>
                                          </p:stCondLst>
                                        </p:cTn>
                                        <p:tgtEl>
                                          <p:spTgt spid="620"/>
                                        </p:tgtEl>
                                        <p:attrNameLst>
                                          <p:attrName>style.visibility</p:attrName>
                                        </p:attrNameLst>
                                      </p:cBhvr>
                                      <p:to>
                                        <p:strVal val="visible"/>
                                      </p:to>
                                    </p:set>
                                    <p:anim calcmode="lin" valueType="num">
                                      <p:cBhvr additive="base">
                                        <p:cTn id="82" dur="500" fill="hold"/>
                                        <p:tgtEl>
                                          <p:spTgt spid="620"/>
                                        </p:tgtEl>
                                        <p:attrNameLst>
                                          <p:attrName>ppt_x</p:attrName>
                                        </p:attrNameLst>
                                      </p:cBhvr>
                                      <p:tavLst>
                                        <p:tav tm="100000">
                                          <p:val>
                                            <p:strVal val="#ppt_x"/>
                                          </p:val>
                                        </p:tav>
                                        <p:tav>
                                          <p:val>
                                            <p:strVal val="#ppt_x"/>
                                          </p:val>
                                        </p:tav>
                                      </p:tavLst>
                                    </p:anim>
                                    <p:anim calcmode="lin" valueType="num">
                                      <p:cBhvr additive="base">
                                        <p:cTn id="83" dur="500" fill="hold"/>
                                        <p:tgtEl>
                                          <p:spTgt spid="620"/>
                                        </p:tgtEl>
                                        <p:attrNameLst>
                                          <p:attrName>ppt_y</p:attrName>
                                        </p:attrNameLst>
                                      </p:cBhvr>
                                      <p:tavLst>
                                        <p:tav tm="100000">
                                          <p:val>
                                            <p:strVal val="0-#ppt_h/2"/>
                                          </p:val>
                                        </p:tav>
                                        <p:tav>
                                          <p:val>
                                            <p:strVal val="#ppt_y"/>
                                          </p:val>
                                        </p:tav>
                                      </p:tavLst>
                                    </p:anim>
                                  </p:childTnLst>
                                </p:cTn>
                              </p:par>
                            </p:childTnLst>
                          </p:cTn>
                        </p:par>
                        <p:par>
                          <p:cTn id="84" fill="hold" nodeType="afterGroup">
                            <p:stCondLst>
                              <p:cond delay="11500"/>
                            </p:stCondLst>
                            <p:childTnLst>
                              <p:par>
                                <p:cTn id="85" presetID="2" presetClass="entr" presetSubtype="1" fill="hold" nodeType="afterEffect">
                                  <p:stCondLst>
                                    <p:cond delay="0"/>
                                  </p:stCondLst>
                                  <p:childTnLst>
                                    <p:set>
                                      <p:cBhvr>
                                        <p:cTn id="86" dur="1" fill="hold">
                                          <p:stCondLst>
                                            <p:cond delay="0"/>
                                          </p:stCondLst>
                                        </p:cTn>
                                        <p:tgtEl>
                                          <p:spTgt spid="622"/>
                                        </p:tgtEl>
                                        <p:attrNameLst>
                                          <p:attrName>style.visibility</p:attrName>
                                        </p:attrNameLst>
                                      </p:cBhvr>
                                      <p:to>
                                        <p:strVal val="visible"/>
                                      </p:to>
                                    </p:set>
                                    <p:anim calcmode="lin" valueType="num">
                                      <p:cBhvr additive="base">
                                        <p:cTn id="87" dur="500" fill="hold"/>
                                        <p:tgtEl>
                                          <p:spTgt spid="622"/>
                                        </p:tgtEl>
                                        <p:attrNameLst>
                                          <p:attrName>ppt_x</p:attrName>
                                        </p:attrNameLst>
                                      </p:cBhvr>
                                      <p:tavLst>
                                        <p:tav tm="100000">
                                          <p:val>
                                            <p:strVal val="#ppt_x"/>
                                          </p:val>
                                        </p:tav>
                                        <p:tav>
                                          <p:val>
                                            <p:strVal val="#ppt_x"/>
                                          </p:val>
                                        </p:tav>
                                      </p:tavLst>
                                    </p:anim>
                                    <p:anim calcmode="lin" valueType="num">
                                      <p:cBhvr additive="base">
                                        <p:cTn id="88" dur="500" fill="hold"/>
                                        <p:tgtEl>
                                          <p:spTgt spid="622"/>
                                        </p:tgtEl>
                                        <p:attrNameLst>
                                          <p:attrName>ppt_y</p:attrName>
                                        </p:attrNameLst>
                                      </p:cBhvr>
                                      <p:tavLst>
                                        <p:tav tm="100000">
                                          <p:val>
                                            <p:strVal val="0-#ppt_h/2"/>
                                          </p:val>
                                        </p:tav>
                                        <p:tav>
                                          <p:val>
                                            <p:strVal val="#ppt_y"/>
                                          </p:val>
                                        </p:tav>
                                      </p:tavLst>
                                    </p:anim>
                                  </p:childTnLst>
                                </p:cTn>
                              </p:par>
                            </p:childTnLst>
                          </p:cTn>
                        </p:par>
                        <p:par>
                          <p:cTn id="89" fill="hold" nodeType="afterGroup">
                            <p:stCondLst>
                              <p:cond delay="12000"/>
                            </p:stCondLst>
                            <p:childTnLst>
                              <p:par>
                                <p:cTn id="90" presetID="2" presetClass="entr" presetSubtype="1" fill="hold" nodeType="afterEffect">
                                  <p:stCondLst>
                                    <p:cond delay="0"/>
                                  </p:stCondLst>
                                  <p:childTnLst>
                                    <p:set>
                                      <p:cBhvr>
                                        <p:cTn id="91" dur="1" fill="hold">
                                          <p:stCondLst>
                                            <p:cond delay="0"/>
                                          </p:stCondLst>
                                        </p:cTn>
                                        <p:tgtEl>
                                          <p:spTgt spid="624"/>
                                        </p:tgtEl>
                                        <p:attrNameLst>
                                          <p:attrName>style.visibility</p:attrName>
                                        </p:attrNameLst>
                                      </p:cBhvr>
                                      <p:to>
                                        <p:strVal val="visible"/>
                                      </p:to>
                                    </p:set>
                                    <p:anim calcmode="lin" valueType="num">
                                      <p:cBhvr additive="base">
                                        <p:cTn id="92" dur="500" fill="hold"/>
                                        <p:tgtEl>
                                          <p:spTgt spid="624"/>
                                        </p:tgtEl>
                                        <p:attrNameLst>
                                          <p:attrName>ppt_x</p:attrName>
                                        </p:attrNameLst>
                                      </p:cBhvr>
                                      <p:tavLst>
                                        <p:tav tm="100000">
                                          <p:val>
                                            <p:strVal val="#ppt_x"/>
                                          </p:val>
                                        </p:tav>
                                        <p:tav>
                                          <p:val>
                                            <p:strVal val="#ppt_x"/>
                                          </p:val>
                                        </p:tav>
                                      </p:tavLst>
                                    </p:anim>
                                    <p:anim calcmode="lin" valueType="num">
                                      <p:cBhvr additive="base">
                                        <p:cTn id="93" dur="500" fill="hold"/>
                                        <p:tgtEl>
                                          <p:spTgt spid="624"/>
                                        </p:tgtEl>
                                        <p:attrNameLst>
                                          <p:attrName>ppt_y</p:attrName>
                                        </p:attrNameLst>
                                      </p:cBhvr>
                                      <p:tavLst>
                                        <p:tav tm="100000">
                                          <p:val>
                                            <p:strVal val="0-#ppt_h/2"/>
                                          </p:val>
                                        </p:tav>
                                        <p:tav>
                                          <p:val>
                                            <p:strVal val="#ppt_y"/>
                                          </p:val>
                                        </p:tav>
                                      </p:tavLst>
                                    </p:anim>
                                  </p:childTnLst>
                                </p:cTn>
                              </p:par>
                            </p:childTnLst>
                          </p:cTn>
                        </p:par>
                        <p:par>
                          <p:cTn id="94" fill="hold" nodeType="afterGroup">
                            <p:stCondLst>
                              <p:cond delay="12500"/>
                            </p:stCondLst>
                            <p:childTnLst>
                              <p:par>
                                <p:cTn id="95" presetID="2" presetClass="entr" presetSubtype="1" fill="hold" nodeType="afterEffect">
                                  <p:stCondLst>
                                    <p:cond delay="0"/>
                                  </p:stCondLst>
                                  <p:childTnLst>
                                    <p:set>
                                      <p:cBhvr>
                                        <p:cTn id="96" dur="1" fill="hold">
                                          <p:stCondLst>
                                            <p:cond delay="0"/>
                                          </p:stCondLst>
                                        </p:cTn>
                                        <p:tgtEl>
                                          <p:spTgt spid="626"/>
                                        </p:tgtEl>
                                        <p:attrNameLst>
                                          <p:attrName>style.visibility</p:attrName>
                                        </p:attrNameLst>
                                      </p:cBhvr>
                                      <p:to>
                                        <p:strVal val="visible"/>
                                      </p:to>
                                    </p:set>
                                    <p:anim calcmode="lin" valueType="num">
                                      <p:cBhvr additive="base">
                                        <p:cTn id="97" dur="500" fill="hold"/>
                                        <p:tgtEl>
                                          <p:spTgt spid="626"/>
                                        </p:tgtEl>
                                        <p:attrNameLst>
                                          <p:attrName>ppt_x</p:attrName>
                                        </p:attrNameLst>
                                      </p:cBhvr>
                                      <p:tavLst>
                                        <p:tav tm="100000">
                                          <p:val>
                                            <p:strVal val="#ppt_x"/>
                                          </p:val>
                                        </p:tav>
                                        <p:tav>
                                          <p:val>
                                            <p:strVal val="#ppt_x"/>
                                          </p:val>
                                        </p:tav>
                                      </p:tavLst>
                                    </p:anim>
                                    <p:anim calcmode="lin" valueType="num">
                                      <p:cBhvr additive="base">
                                        <p:cTn id="98" dur="500" fill="hold"/>
                                        <p:tgtEl>
                                          <p:spTgt spid="626"/>
                                        </p:tgtEl>
                                        <p:attrNameLst>
                                          <p:attrName>ppt_y</p:attrName>
                                        </p:attrNameLst>
                                      </p:cBhvr>
                                      <p:tavLst>
                                        <p:tav tm="100000">
                                          <p:val>
                                            <p:strVal val="0-#ppt_h/2"/>
                                          </p:val>
                                        </p:tav>
                                        <p:tav>
                                          <p:val>
                                            <p:strVal val="#ppt_y"/>
                                          </p:val>
                                        </p:tav>
                                      </p:tavLst>
                                    </p:anim>
                                  </p:childTnLst>
                                </p:cTn>
                              </p:par>
                            </p:childTnLst>
                          </p:cTn>
                        </p:par>
                        <p:par>
                          <p:cTn id="99" fill="hold" nodeType="afterGroup">
                            <p:stCondLst>
                              <p:cond delay="13000"/>
                            </p:stCondLst>
                            <p:childTnLst>
                              <p:par>
                                <p:cTn id="100" presetID="2" presetClass="entr" presetSubtype="1" fill="hold" nodeType="afterEffect">
                                  <p:stCondLst>
                                    <p:cond delay="0"/>
                                  </p:stCondLst>
                                  <p:childTnLst>
                                    <p:set>
                                      <p:cBhvr>
                                        <p:cTn id="101" dur="1" fill="hold">
                                          <p:stCondLst>
                                            <p:cond delay="0"/>
                                          </p:stCondLst>
                                        </p:cTn>
                                        <p:tgtEl>
                                          <p:spTgt spid="628"/>
                                        </p:tgtEl>
                                        <p:attrNameLst>
                                          <p:attrName>style.visibility</p:attrName>
                                        </p:attrNameLst>
                                      </p:cBhvr>
                                      <p:to>
                                        <p:strVal val="visible"/>
                                      </p:to>
                                    </p:set>
                                    <p:anim calcmode="lin" valueType="num">
                                      <p:cBhvr additive="base">
                                        <p:cTn id="102" dur="500" fill="hold"/>
                                        <p:tgtEl>
                                          <p:spTgt spid="628"/>
                                        </p:tgtEl>
                                        <p:attrNameLst>
                                          <p:attrName>ppt_x</p:attrName>
                                        </p:attrNameLst>
                                      </p:cBhvr>
                                      <p:tavLst>
                                        <p:tav tm="100000">
                                          <p:val>
                                            <p:strVal val="#ppt_x"/>
                                          </p:val>
                                        </p:tav>
                                        <p:tav>
                                          <p:val>
                                            <p:strVal val="#ppt_x"/>
                                          </p:val>
                                        </p:tav>
                                      </p:tavLst>
                                    </p:anim>
                                    <p:anim calcmode="lin" valueType="num">
                                      <p:cBhvr additive="base">
                                        <p:cTn id="103" dur="500" fill="hold"/>
                                        <p:tgtEl>
                                          <p:spTgt spid="628"/>
                                        </p:tgtEl>
                                        <p:attrNameLst>
                                          <p:attrName>ppt_y</p:attrName>
                                        </p:attrNameLst>
                                      </p:cBhvr>
                                      <p:tavLst>
                                        <p:tav tm="100000">
                                          <p:val>
                                            <p:strVal val="0-#ppt_h/2"/>
                                          </p:val>
                                        </p:tav>
                                        <p:tav>
                                          <p:val>
                                            <p:strVal val="#ppt_y"/>
                                          </p:val>
                                        </p:tav>
                                      </p:tavLst>
                                    </p:anim>
                                  </p:childTnLst>
                                </p:cTn>
                              </p:par>
                            </p:childTnLst>
                          </p:cTn>
                        </p:par>
                        <p:par>
                          <p:cTn id="104" fill="hold" nodeType="afterGroup">
                            <p:stCondLst>
                              <p:cond delay="13500"/>
                            </p:stCondLst>
                            <p:childTnLst>
                              <p:par>
                                <p:cTn id="105" presetID="2" presetClass="entr" presetSubtype="1" fill="hold" nodeType="afterEffect">
                                  <p:stCondLst>
                                    <p:cond delay="0"/>
                                  </p:stCondLst>
                                  <p:childTnLst>
                                    <p:set>
                                      <p:cBhvr>
                                        <p:cTn id="106" dur="1" fill="hold">
                                          <p:stCondLst>
                                            <p:cond delay="0"/>
                                          </p:stCondLst>
                                        </p:cTn>
                                        <p:tgtEl>
                                          <p:spTgt spid="630"/>
                                        </p:tgtEl>
                                        <p:attrNameLst>
                                          <p:attrName>style.visibility</p:attrName>
                                        </p:attrNameLst>
                                      </p:cBhvr>
                                      <p:to>
                                        <p:strVal val="visible"/>
                                      </p:to>
                                    </p:set>
                                    <p:anim calcmode="lin" valueType="num">
                                      <p:cBhvr additive="base">
                                        <p:cTn id="107" dur="500" fill="hold"/>
                                        <p:tgtEl>
                                          <p:spTgt spid="630"/>
                                        </p:tgtEl>
                                        <p:attrNameLst>
                                          <p:attrName>ppt_x</p:attrName>
                                        </p:attrNameLst>
                                      </p:cBhvr>
                                      <p:tavLst>
                                        <p:tav tm="100000">
                                          <p:val>
                                            <p:strVal val="#ppt_x"/>
                                          </p:val>
                                        </p:tav>
                                        <p:tav>
                                          <p:val>
                                            <p:strVal val="#ppt_x"/>
                                          </p:val>
                                        </p:tav>
                                      </p:tavLst>
                                    </p:anim>
                                    <p:anim calcmode="lin" valueType="num">
                                      <p:cBhvr additive="base">
                                        <p:cTn id="108" dur="500" fill="hold"/>
                                        <p:tgtEl>
                                          <p:spTgt spid="630"/>
                                        </p:tgtEl>
                                        <p:attrNameLst>
                                          <p:attrName>ppt_y</p:attrName>
                                        </p:attrNameLst>
                                      </p:cBhvr>
                                      <p:tavLst>
                                        <p:tav tm="100000">
                                          <p:val>
                                            <p:strVal val="0-#ppt_h/2"/>
                                          </p:val>
                                        </p:tav>
                                        <p:tav>
                                          <p:val>
                                            <p:strVal val="#ppt_y"/>
                                          </p:val>
                                        </p:tav>
                                      </p:tavLst>
                                    </p:anim>
                                  </p:childTnLst>
                                </p:cTn>
                              </p:par>
                            </p:childTnLst>
                          </p:cTn>
                        </p:par>
                        <p:par>
                          <p:cTn id="109" fill="hold" nodeType="afterGroup">
                            <p:stCondLst>
                              <p:cond delay="14000"/>
                            </p:stCondLst>
                            <p:childTnLst>
                              <p:par>
                                <p:cTn id="110" presetID="2" presetClass="entr" presetSubtype="1" fill="hold" nodeType="afterEffect">
                                  <p:stCondLst>
                                    <p:cond delay="0"/>
                                  </p:stCondLst>
                                  <p:childTnLst>
                                    <p:set>
                                      <p:cBhvr>
                                        <p:cTn id="111" dur="1" fill="hold">
                                          <p:stCondLst>
                                            <p:cond delay="0"/>
                                          </p:stCondLst>
                                        </p:cTn>
                                        <p:tgtEl>
                                          <p:spTgt spid="632"/>
                                        </p:tgtEl>
                                        <p:attrNameLst>
                                          <p:attrName>style.visibility</p:attrName>
                                        </p:attrNameLst>
                                      </p:cBhvr>
                                      <p:to>
                                        <p:strVal val="visible"/>
                                      </p:to>
                                    </p:set>
                                    <p:anim calcmode="lin" valueType="num">
                                      <p:cBhvr additive="base">
                                        <p:cTn id="112" dur="500" fill="hold"/>
                                        <p:tgtEl>
                                          <p:spTgt spid="632"/>
                                        </p:tgtEl>
                                        <p:attrNameLst>
                                          <p:attrName>ppt_x</p:attrName>
                                        </p:attrNameLst>
                                      </p:cBhvr>
                                      <p:tavLst>
                                        <p:tav tm="100000">
                                          <p:val>
                                            <p:strVal val="#ppt_x"/>
                                          </p:val>
                                        </p:tav>
                                        <p:tav>
                                          <p:val>
                                            <p:strVal val="#ppt_x"/>
                                          </p:val>
                                        </p:tav>
                                      </p:tavLst>
                                    </p:anim>
                                    <p:anim calcmode="lin" valueType="num">
                                      <p:cBhvr additive="base">
                                        <p:cTn id="113" dur="500" fill="hold"/>
                                        <p:tgtEl>
                                          <p:spTgt spid="632"/>
                                        </p:tgtEl>
                                        <p:attrNameLst>
                                          <p:attrName>ppt_y</p:attrName>
                                        </p:attrNameLst>
                                      </p:cBhvr>
                                      <p:tavLst>
                                        <p:tav tm="100000">
                                          <p:val>
                                            <p:strVal val="0-#ppt_h/2"/>
                                          </p:val>
                                        </p:tav>
                                        <p:tav>
                                          <p:val>
                                            <p:strVal val="#ppt_y"/>
                                          </p:val>
                                        </p:tav>
                                      </p:tavLst>
                                    </p:anim>
                                  </p:childTnLst>
                                </p:cTn>
                              </p:par>
                            </p:childTnLst>
                          </p:cTn>
                        </p:par>
                        <p:par>
                          <p:cTn id="114" fill="hold" nodeType="afterGroup">
                            <p:stCondLst>
                              <p:cond delay="14500"/>
                            </p:stCondLst>
                            <p:childTnLst>
                              <p:par>
                                <p:cTn id="115" presetID="2" presetClass="entr" presetSubtype="1" fill="hold" nodeType="afterEffect">
                                  <p:stCondLst>
                                    <p:cond delay="0"/>
                                  </p:stCondLst>
                                  <p:childTnLst>
                                    <p:set>
                                      <p:cBhvr>
                                        <p:cTn id="116" dur="1" fill="hold">
                                          <p:stCondLst>
                                            <p:cond delay="0"/>
                                          </p:stCondLst>
                                        </p:cTn>
                                        <p:tgtEl>
                                          <p:spTgt spid="634"/>
                                        </p:tgtEl>
                                        <p:attrNameLst>
                                          <p:attrName>style.visibility</p:attrName>
                                        </p:attrNameLst>
                                      </p:cBhvr>
                                      <p:to>
                                        <p:strVal val="visible"/>
                                      </p:to>
                                    </p:set>
                                    <p:anim calcmode="lin" valueType="num">
                                      <p:cBhvr additive="base">
                                        <p:cTn id="117" dur="500" fill="hold"/>
                                        <p:tgtEl>
                                          <p:spTgt spid="634"/>
                                        </p:tgtEl>
                                        <p:attrNameLst>
                                          <p:attrName>ppt_x</p:attrName>
                                        </p:attrNameLst>
                                      </p:cBhvr>
                                      <p:tavLst>
                                        <p:tav tm="100000">
                                          <p:val>
                                            <p:strVal val="#ppt_x"/>
                                          </p:val>
                                        </p:tav>
                                        <p:tav>
                                          <p:val>
                                            <p:strVal val="#ppt_x"/>
                                          </p:val>
                                        </p:tav>
                                      </p:tavLst>
                                    </p:anim>
                                    <p:anim calcmode="lin" valueType="num">
                                      <p:cBhvr additive="base">
                                        <p:cTn id="118" dur="500" fill="hold"/>
                                        <p:tgtEl>
                                          <p:spTgt spid="634"/>
                                        </p:tgtEl>
                                        <p:attrNameLst>
                                          <p:attrName>ppt_y</p:attrName>
                                        </p:attrNameLst>
                                      </p:cBhvr>
                                      <p:tavLst>
                                        <p:tav tm="100000">
                                          <p:val>
                                            <p:strVal val="0-#ppt_h/2"/>
                                          </p:val>
                                        </p:tav>
                                        <p:tav>
                                          <p:val>
                                            <p:strVal val="#ppt_y"/>
                                          </p:val>
                                        </p:tav>
                                      </p:tavLst>
                                    </p:anim>
                                  </p:childTnLst>
                                </p:cTn>
                              </p:par>
                            </p:childTnLst>
                          </p:cTn>
                        </p:par>
                        <p:par>
                          <p:cTn id="119" fill="hold" nodeType="afterGroup">
                            <p:stCondLst>
                              <p:cond delay="15000"/>
                            </p:stCondLst>
                            <p:childTnLst>
                              <p:par>
                                <p:cTn id="120" presetID="2" presetClass="entr" presetSubtype="1" fill="hold" nodeType="afterEffect">
                                  <p:stCondLst>
                                    <p:cond delay="0"/>
                                  </p:stCondLst>
                                  <p:childTnLst>
                                    <p:set>
                                      <p:cBhvr>
                                        <p:cTn id="121" dur="1" fill="hold">
                                          <p:stCondLst>
                                            <p:cond delay="0"/>
                                          </p:stCondLst>
                                        </p:cTn>
                                        <p:tgtEl>
                                          <p:spTgt spid="636"/>
                                        </p:tgtEl>
                                        <p:attrNameLst>
                                          <p:attrName>style.visibility</p:attrName>
                                        </p:attrNameLst>
                                      </p:cBhvr>
                                      <p:to>
                                        <p:strVal val="visible"/>
                                      </p:to>
                                    </p:set>
                                    <p:anim calcmode="lin" valueType="num">
                                      <p:cBhvr additive="base">
                                        <p:cTn id="122" dur="500" fill="hold"/>
                                        <p:tgtEl>
                                          <p:spTgt spid="636"/>
                                        </p:tgtEl>
                                        <p:attrNameLst>
                                          <p:attrName>ppt_x</p:attrName>
                                        </p:attrNameLst>
                                      </p:cBhvr>
                                      <p:tavLst>
                                        <p:tav tm="100000">
                                          <p:val>
                                            <p:strVal val="#ppt_x"/>
                                          </p:val>
                                        </p:tav>
                                        <p:tav>
                                          <p:val>
                                            <p:strVal val="#ppt_x"/>
                                          </p:val>
                                        </p:tav>
                                      </p:tavLst>
                                    </p:anim>
                                    <p:anim calcmode="lin" valueType="num">
                                      <p:cBhvr additive="base">
                                        <p:cTn id="123" dur="500" fill="hold"/>
                                        <p:tgtEl>
                                          <p:spTgt spid="636"/>
                                        </p:tgtEl>
                                        <p:attrNameLst>
                                          <p:attrName>ppt_y</p:attrName>
                                        </p:attrNameLst>
                                      </p:cBhvr>
                                      <p:tavLst>
                                        <p:tav tm="100000">
                                          <p:val>
                                            <p:strVal val="0-#ppt_h/2"/>
                                          </p:val>
                                        </p:tav>
                                        <p:tav>
                                          <p:val>
                                            <p:strVal val="#ppt_y"/>
                                          </p:val>
                                        </p:tav>
                                      </p:tavLst>
                                    </p:anim>
                                  </p:childTnLst>
                                </p:cTn>
                              </p:par>
                            </p:childTnLst>
                          </p:cTn>
                        </p:par>
                        <p:par>
                          <p:cTn id="124" fill="hold" nodeType="afterGroup">
                            <p:stCondLst>
                              <p:cond delay="15500"/>
                            </p:stCondLst>
                            <p:childTnLst>
                              <p:par>
                                <p:cTn id="125" presetID="2" presetClass="entr" presetSubtype="1" fill="hold" nodeType="afterEffect">
                                  <p:stCondLst>
                                    <p:cond delay="0"/>
                                  </p:stCondLst>
                                  <p:childTnLst>
                                    <p:set>
                                      <p:cBhvr>
                                        <p:cTn id="126" dur="1" fill="hold">
                                          <p:stCondLst>
                                            <p:cond delay="0"/>
                                          </p:stCondLst>
                                        </p:cTn>
                                        <p:tgtEl>
                                          <p:spTgt spid="638"/>
                                        </p:tgtEl>
                                        <p:attrNameLst>
                                          <p:attrName>style.visibility</p:attrName>
                                        </p:attrNameLst>
                                      </p:cBhvr>
                                      <p:to>
                                        <p:strVal val="visible"/>
                                      </p:to>
                                    </p:set>
                                    <p:anim calcmode="lin" valueType="num">
                                      <p:cBhvr additive="base">
                                        <p:cTn id="127" dur="500" fill="hold"/>
                                        <p:tgtEl>
                                          <p:spTgt spid="638"/>
                                        </p:tgtEl>
                                        <p:attrNameLst>
                                          <p:attrName>ppt_x</p:attrName>
                                        </p:attrNameLst>
                                      </p:cBhvr>
                                      <p:tavLst>
                                        <p:tav tm="100000">
                                          <p:val>
                                            <p:strVal val="#ppt_x"/>
                                          </p:val>
                                        </p:tav>
                                        <p:tav>
                                          <p:val>
                                            <p:strVal val="#ppt_x"/>
                                          </p:val>
                                        </p:tav>
                                      </p:tavLst>
                                    </p:anim>
                                    <p:anim calcmode="lin" valueType="num">
                                      <p:cBhvr additive="base">
                                        <p:cTn id="128" dur="500" fill="hold"/>
                                        <p:tgtEl>
                                          <p:spTgt spid="638"/>
                                        </p:tgtEl>
                                        <p:attrNameLst>
                                          <p:attrName>ppt_y</p:attrName>
                                        </p:attrNameLst>
                                      </p:cBhvr>
                                      <p:tavLst>
                                        <p:tav tm="100000">
                                          <p:val>
                                            <p:strVal val="0-#ppt_h/2"/>
                                          </p:val>
                                        </p:tav>
                                        <p:tav>
                                          <p:val>
                                            <p:strVal val="#ppt_y"/>
                                          </p:val>
                                        </p:tav>
                                      </p:tavLst>
                                    </p:anim>
                                  </p:childTnLst>
                                </p:cTn>
                              </p:par>
                            </p:childTnLst>
                          </p:cTn>
                        </p:par>
                        <p:par>
                          <p:cTn id="129" fill="hold" nodeType="afterGroup">
                            <p:stCondLst>
                              <p:cond delay="16000"/>
                            </p:stCondLst>
                            <p:childTnLst>
                              <p:par>
                                <p:cTn id="130" presetID="2" presetClass="entr" presetSubtype="1" fill="hold" nodeType="afterEffect">
                                  <p:stCondLst>
                                    <p:cond delay="0"/>
                                  </p:stCondLst>
                                  <p:childTnLst>
                                    <p:set>
                                      <p:cBhvr>
                                        <p:cTn id="131" dur="1" fill="hold">
                                          <p:stCondLst>
                                            <p:cond delay="0"/>
                                          </p:stCondLst>
                                        </p:cTn>
                                        <p:tgtEl>
                                          <p:spTgt spid="640"/>
                                        </p:tgtEl>
                                        <p:attrNameLst>
                                          <p:attrName>style.visibility</p:attrName>
                                        </p:attrNameLst>
                                      </p:cBhvr>
                                      <p:to>
                                        <p:strVal val="visible"/>
                                      </p:to>
                                    </p:set>
                                    <p:anim calcmode="lin" valueType="num">
                                      <p:cBhvr additive="base">
                                        <p:cTn id="132" dur="500" fill="hold"/>
                                        <p:tgtEl>
                                          <p:spTgt spid="640"/>
                                        </p:tgtEl>
                                        <p:attrNameLst>
                                          <p:attrName>ppt_x</p:attrName>
                                        </p:attrNameLst>
                                      </p:cBhvr>
                                      <p:tavLst>
                                        <p:tav tm="100000">
                                          <p:val>
                                            <p:strVal val="#ppt_x"/>
                                          </p:val>
                                        </p:tav>
                                        <p:tav>
                                          <p:val>
                                            <p:strVal val="#ppt_x"/>
                                          </p:val>
                                        </p:tav>
                                      </p:tavLst>
                                    </p:anim>
                                    <p:anim calcmode="lin" valueType="num">
                                      <p:cBhvr additive="base">
                                        <p:cTn id="133" dur="500" fill="hold"/>
                                        <p:tgtEl>
                                          <p:spTgt spid="640"/>
                                        </p:tgtEl>
                                        <p:attrNameLst>
                                          <p:attrName>ppt_y</p:attrName>
                                        </p:attrNameLst>
                                      </p:cBhvr>
                                      <p:tavLst>
                                        <p:tav tm="100000">
                                          <p:val>
                                            <p:strVal val="0-#ppt_h/2"/>
                                          </p:val>
                                        </p:tav>
                                        <p:tav>
                                          <p:val>
                                            <p:strVal val="#ppt_y"/>
                                          </p:val>
                                        </p:tav>
                                      </p:tavLst>
                                    </p:anim>
                                  </p:childTnLst>
                                </p:cTn>
                              </p:par>
                            </p:childTnLst>
                          </p:cTn>
                        </p:par>
                        <p:par>
                          <p:cTn id="134" fill="hold" nodeType="afterGroup">
                            <p:stCondLst>
                              <p:cond delay="16500"/>
                            </p:stCondLst>
                            <p:childTnLst>
                              <p:par>
                                <p:cTn id="135" presetID="2" presetClass="entr" presetSubtype="1" fill="hold" nodeType="afterEffect">
                                  <p:stCondLst>
                                    <p:cond delay="0"/>
                                  </p:stCondLst>
                                  <p:childTnLst>
                                    <p:set>
                                      <p:cBhvr>
                                        <p:cTn id="136" dur="1" fill="hold">
                                          <p:stCondLst>
                                            <p:cond delay="0"/>
                                          </p:stCondLst>
                                        </p:cTn>
                                        <p:tgtEl>
                                          <p:spTgt spid="642"/>
                                        </p:tgtEl>
                                        <p:attrNameLst>
                                          <p:attrName>style.visibility</p:attrName>
                                        </p:attrNameLst>
                                      </p:cBhvr>
                                      <p:to>
                                        <p:strVal val="visible"/>
                                      </p:to>
                                    </p:set>
                                    <p:anim calcmode="lin" valueType="num">
                                      <p:cBhvr additive="base">
                                        <p:cTn id="137" dur="500" fill="hold"/>
                                        <p:tgtEl>
                                          <p:spTgt spid="642"/>
                                        </p:tgtEl>
                                        <p:attrNameLst>
                                          <p:attrName>ppt_x</p:attrName>
                                        </p:attrNameLst>
                                      </p:cBhvr>
                                      <p:tavLst>
                                        <p:tav tm="100000">
                                          <p:val>
                                            <p:strVal val="#ppt_x"/>
                                          </p:val>
                                        </p:tav>
                                        <p:tav>
                                          <p:val>
                                            <p:strVal val="#ppt_x"/>
                                          </p:val>
                                        </p:tav>
                                      </p:tavLst>
                                    </p:anim>
                                    <p:anim calcmode="lin" valueType="num">
                                      <p:cBhvr additive="base">
                                        <p:cTn id="138" dur="500" fill="hold"/>
                                        <p:tgtEl>
                                          <p:spTgt spid="642"/>
                                        </p:tgtEl>
                                        <p:attrNameLst>
                                          <p:attrName>ppt_y</p:attrName>
                                        </p:attrNameLst>
                                      </p:cBhvr>
                                      <p:tavLst>
                                        <p:tav tm="100000">
                                          <p:val>
                                            <p:strVal val="0-#ppt_h/2"/>
                                          </p:val>
                                        </p:tav>
                                        <p:tav>
                                          <p:val>
                                            <p:strVal val="#ppt_y"/>
                                          </p:val>
                                        </p:tav>
                                      </p:tavLst>
                                    </p:anim>
                                  </p:childTnLst>
                                </p:cTn>
                              </p:par>
                            </p:childTnLst>
                          </p:cTn>
                        </p:par>
                        <p:par>
                          <p:cTn id="139" fill="hold" nodeType="afterGroup">
                            <p:stCondLst>
                              <p:cond delay="17000"/>
                            </p:stCondLst>
                            <p:childTnLst>
                              <p:par>
                                <p:cTn id="140" presetID="2" presetClass="entr" presetSubtype="1" fill="hold" nodeType="afterEffect">
                                  <p:stCondLst>
                                    <p:cond delay="0"/>
                                  </p:stCondLst>
                                  <p:childTnLst>
                                    <p:set>
                                      <p:cBhvr>
                                        <p:cTn id="141" dur="1" fill="hold">
                                          <p:stCondLst>
                                            <p:cond delay="0"/>
                                          </p:stCondLst>
                                        </p:cTn>
                                        <p:tgtEl>
                                          <p:spTgt spid="644"/>
                                        </p:tgtEl>
                                        <p:attrNameLst>
                                          <p:attrName>style.visibility</p:attrName>
                                        </p:attrNameLst>
                                      </p:cBhvr>
                                      <p:to>
                                        <p:strVal val="visible"/>
                                      </p:to>
                                    </p:set>
                                    <p:anim calcmode="lin" valueType="num">
                                      <p:cBhvr additive="base">
                                        <p:cTn id="142" dur="500" fill="hold"/>
                                        <p:tgtEl>
                                          <p:spTgt spid="644"/>
                                        </p:tgtEl>
                                        <p:attrNameLst>
                                          <p:attrName>ppt_x</p:attrName>
                                        </p:attrNameLst>
                                      </p:cBhvr>
                                      <p:tavLst>
                                        <p:tav tm="100000">
                                          <p:val>
                                            <p:strVal val="#ppt_x"/>
                                          </p:val>
                                        </p:tav>
                                        <p:tav>
                                          <p:val>
                                            <p:strVal val="#ppt_x"/>
                                          </p:val>
                                        </p:tav>
                                      </p:tavLst>
                                    </p:anim>
                                    <p:anim calcmode="lin" valueType="num">
                                      <p:cBhvr additive="base">
                                        <p:cTn id="143" dur="500" fill="hold"/>
                                        <p:tgtEl>
                                          <p:spTgt spid="644"/>
                                        </p:tgtEl>
                                        <p:attrNameLst>
                                          <p:attrName>ppt_y</p:attrName>
                                        </p:attrNameLst>
                                      </p:cBhvr>
                                      <p:tavLst>
                                        <p:tav tm="100000">
                                          <p:val>
                                            <p:strVal val="0-#ppt_h/2"/>
                                          </p:val>
                                        </p:tav>
                                        <p:tav>
                                          <p:val>
                                            <p:strVal val="#ppt_y"/>
                                          </p:val>
                                        </p:tav>
                                      </p:tavLst>
                                    </p:anim>
                                  </p:childTnLst>
                                </p:cTn>
                              </p:par>
                            </p:childTnLst>
                          </p:cTn>
                        </p:par>
                        <p:par>
                          <p:cTn id="144" fill="hold" nodeType="afterGroup">
                            <p:stCondLst>
                              <p:cond delay="17500"/>
                            </p:stCondLst>
                            <p:childTnLst>
                              <p:par>
                                <p:cTn id="145" presetID="2" presetClass="entr" presetSubtype="1" fill="hold" nodeType="afterEffect">
                                  <p:stCondLst>
                                    <p:cond delay="0"/>
                                  </p:stCondLst>
                                  <p:childTnLst>
                                    <p:set>
                                      <p:cBhvr>
                                        <p:cTn id="146" dur="1" fill="hold">
                                          <p:stCondLst>
                                            <p:cond delay="0"/>
                                          </p:stCondLst>
                                        </p:cTn>
                                        <p:tgtEl>
                                          <p:spTgt spid="646"/>
                                        </p:tgtEl>
                                        <p:attrNameLst>
                                          <p:attrName>style.visibility</p:attrName>
                                        </p:attrNameLst>
                                      </p:cBhvr>
                                      <p:to>
                                        <p:strVal val="visible"/>
                                      </p:to>
                                    </p:set>
                                    <p:anim calcmode="lin" valueType="num">
                                      <p:cBhvr additive="base">
                                        <p:cTn id="147" dur="500" fill="hold"/>
                                        <p:tgtEl>
                                          <p:spTgt spid="646"/>
                                        </p:tgtEl>
                                        <p:attrNameLst>
                                          <p:attrName>ppt_x</p:attrName>
                                        </p:attrNameLst>
                                      </p:cBhvr>
                                      <p:tavLst>
                                        <p:tav tm="100000">
                                          <p:val>
                                            <p:strVal val="#ppt_x"/>
                                          </p:val>
                                        </p:tav>
                                        <p:tav>
                                          <p:val>
                                            <p:strVal val="#ppt_x"/>
                                          </p:val>
                                        </p:tav>
                                      </p:tavLst>
                                    </p:anim>
                                    <p:anim calcmode="lin" valueType="num">
                                      <p:cBhvr additive="base">
                                        <p:cTn id="148" dur="500" fill="hold"/>
                                        <p:tgtEl>
                                          <p:spTgt spid="646"/>
                                        </p:tgtEl>
                                        <p:attrNameLst>
                                          <p:attrName>ppt_y</p:attrName>
                                        </p:attrNameLst>
                                      </p:cBhvr>
                                      <p:tavLst>
                                        <p:tav tm="100000">
                                          <p:val>
                                            <p:strVal val="0-#ppt_h/2"/>
                                          </p:val>
                                        </p:tav>
                                        <p:tav>
                                          <p:val>
                                            <p:strVal val="#ppt_y"/>
                                          </p:val>
                                        </p:tav>
                                      </p:tavLst>
                                    </p:anim>
                                  </p:childTnLst>
                                </p:cTn>
                              </p:par>
                            </p:childTnLst>
                          </p:cTn>
                        </p:par>
                        <p:par>
                          <p:cTn id="149" fill="hold" nodeType="afterGroup">
                            <p:stCondLst>
                              <p:cond delay="18000"/>
                            </p:stCondLst>
                            <p:childTnLst>
                              <p:par>
                                <p:cTn id="150" presetID="2" presetClass="entr" presetSubtype="1" fill="hold" nodeType="afterEffect">
                                  <p:stCondLst>
                                    <p:cond delay="0"/>
                                  </p:stCondLst>
                                  <p:childTnLst>
                                    <p:set>
                                      <p:cBhvr>
                                        <p:cTn id="151" dur="1" fill="hold">
                                          <p:stCondLst>
                                            <p:cond delay="0"/>
                                          </p:stCondLst>
                                        </p:cTn>
                                        <p:tgtEl>
                                          <p:spTgt spid="648"/>
                                        </p:tgtEl>
                                        <p:attrNameLst>
                                          <p:attrName>style.visibility</p:attrName>
                                        </p:attrNameLst>
                                      </p:cBhvr>
                                      <p:to>
                                        <p:strVal val="visible"/>
                                      </p:to>
                                    </p:set>
                                    <p:anim calcmode="lin" valueType="num">
                                      <p:cBhvr additive="base">
                                        <p:cTn id="152" dur="500" fill="hold"/>
                                        <p:tgtEl>
                                          <p:spTgt spid="648"/>
                                        </p:tgtEl>
                                        <p:attrNameLst>
                                          <p:attrName>ppt_x</p:attrName>
                                        </p:attrNameLst>
                                      </p:cBhvr>
                                      <p:tavLst>
                                        <p:tav tm="100000">
                                          <p:val>
                                            <p:strVal val="#ppt_x"/>
                                          </p:val>
                                        </p:tav>
                                        <p:tav>
                                          <p:val>
                                            <p:strVal val="#ppt_x"/>
                                          </p:val>
                                        </p:tav>
                                      </p:tavLst>
                                    </p:anim>
                                    <p:anim calcmode="lin" valueType="num">
                                      <p:cBhvr additive="base">
                                        <p:cTn id="153" dur="500" fill="hold"/>
                                        <p:tgtEl>
                                          <p:spTgt spid="648"/>
                                        </p:tgtEl>
                                        <p:attrNameLst>
                                          <p:attrName>ppt_y</p:attrName>
                                        </p:attrNameLst>
                                      </p:cBhvr>
                                      <p:tavLst>
                                        <p:tav tm="100000">
                                          <p:val>
                                            <p:strVal val="0-#ppt_h/2"/>
                                          </p:val>
                                        </p:tav>
                                        <p:tav>
                                          <p:val>
                                            <p:strVal val="#ppt_y"/>
                                          </p:val>
                                        </p:tav>
                                      </p:tavLst>
                                    </p:anim>
                                  </p:childTnLst>
                                </p:cTn>
                              </p:par>
                            </p:childTnLst>
                          </p:cTn>
                        </p:par>
                        <p:par>
                          <p:cTn id="154" fill="hold" nodeType="afterGroup">
                            <p:stCondLst>
                              <p:cond delay="18500"/>
                            </p:stCondLst>
                            <p:childTnLst>
                              <p:par>
                                <p:cTn id="155" presetID="2" presetClass="entr" presetSubtype="1" fill="hold" nodeType="afterEffect">
                                  <p:stCondLst>
                                    <p:cond delay="0"/>
                                  </p:stCondLst>
                                  <p:childTnLst>
                                    <p:set>
                                      <p:cBhvr>
                                        <p:cTn id="156" dur="1" fill="hold">
                                          <p:stCondLst>
                                            <p:cond delay="0"/>
                                          </p:stCondLst>
                                        </p:cTn>
                                        <p:tgtEl>
                                          <p:spTgt spid="650"/>
                                        </p:tgtEl>
                                        <p:attrNameLst>
                                          <p:attrName>style.visibility</p:attrName>
                                        </p:attrNameLst>
                                      </p:cBhvr>
                                      <p:to>
                                        <p:strVal val="visible"/>
                                      </p:to>
                                    </p:set>
                                    <p:anim calcmode="lin" valueType="num">
                                      <p:cBhvr additive="base">
                                        <p:cTn id="157" dur="500" fill="hold"/>
                                        <p:tgtEl>
                                          <p:spTgt spid="650"/>
                                        </p:tgtEl>
                                        <p:attrNameLst>
                                          <p:attrName>ppt_x</p:attrName>
                                        </p:attrNameLst>
                                      </p:cBhvr>
                                      <p:tavLst>
                                        <p:tav tm="100000">
                                          <p:val>
                                            <p:strVal val="#ppt_x"/>
                                          </p:val>
                                        </p:tav>
                                        <p:tav>
                                          <p:val>
                                            <p:strVal val="#ppt_x"/>
                                          </p:val>
                                        </p:tav>
                                      </p:tavLst>
                                    </p:anim>
                                    <p:anim calcmode="lin" valueType="num">
                                      <p:cBhvr additive="base">
                                        <p:cTn id="158" dur="500" fill="hold"/>
                                        <p:tgtEl>
                                          <p:spTgt spid="650"/>
                                        </p:tgtEl>
                                        <p:attrNameLst>
                                          <p:attrName>ppt_y</p:attrName>
                                        </p:attrNameLst>
                                      </p:cBhvr>
                                      <p:tavLst>
                                        <p:tav tm="100000">
                                          <p:val>
                                            <p:strVal val="0-#ppt_h/2"/>
                                          </p:val>
                                        </p:tav>
                                        <p:tav>
                                          <p:val>
                                            <p:strVal val="#ppt_y"/>
                                          </p:val>
                                        </p:tav>
                                      </p:tavLst>
                                    </p:anim>
                                  </p:childTnLst>
                                </p:cTn>
                              </p:par>
                            </p:childTnLst>
                          </p:cTn>
                        </p:par>
                        <p:par>
                          <p:cTn id="159" fill="hold" nodeType="afterGroup">
                            <p:stCondLst>
                              <p:cond delay="19000"/>
                            </p:stCondLst>
                            <p:childTnLst>
                              <p:par>
                                <p:cTn id="160" presetID="2" presetClass="entr" presetSubtype="1" fill="hold" nodeType="afterEffect">
                                  <p:stCondLst>
                                    <p:cond delay="0"/>
                                  </p:stCondLst>
                                  <p:childTnLst>
                                    <p:set>
                                      <p:cBhvr>
                                        <p:cTn id="161" dur="1" fill="hold">
                                          <p:stCondLst>
                                            <p:cond delay="0"/>
                                          </p:stCondLst>
                                        </p:cTn>
                                        <p:tgtEl>
                                          <p:spTgt spid="652"/>
                                        </p:tgtEl>
                                        <p:attrNameLst>
                                          <p:attrName>style.visibility</p:attrName>
                                        </p:attrNameLst>
                                      </p:cBhvr>
                                      <p:to>
                                        <p:strVal val="visible"/>
                                      </p:to>
                                    </p:set>
                                    <p:anim calcmode="lin" valueType="num">
                                      <p:cBhvr additive="base">
                                        <p:cTn id="162" dur="500" fill="hold"/>
                                        <p:tgtEl>
                                          <p:spTgt spid="652"/>
                                        </p:tgtEl>
                                        <p:attrNameLst>
                                          <p:attrName>ppt_x</p:attrName>
                                        </p:attrNameLst>
                                      </p:cBhvr>
                                      <p:tavLst>
                                        <p:tav tm="100000">
                                          <p:val>
                                            <p:strVal val="#ppt_x"/>
                                          </p:val>
                                        </p:tav>
                                        <p:tav>
                                          <p:val>
                                            <p:strVal val="#ppt_x"/>
                                          </p:val>
                                        </p:tav>
                                      </p:tavLst>
                                    </p:anim>
                                    <p:anim calcmode="lin" valueType="num">
                                      <p:cBhvr additive="base">
                                        <p:cTn id="163" dur="500" fill="hold"/>
                                        <p:tgtEl>
                                          <p:spTgt spid="652"/>
                                        </p:tgtEl>
                                        <p:attrNameLst>
                                          <p:attrName>ppt_y</p:attrName>
                                        </p:attrNameLst>
                                      </p:cBhvr>
                                      <p:tavLst>
                                        <p:tav tm="100000">
                                          <p:val>
                                            <p:strVal val="0-#ppt_h/2"/>
                                          </p:val>
                                        </p:tav>
                                        <p:tav>
                                          <p:val>
                                            <p:strVal val="#ppt_y"/>
                                          </p:val>
                                        </p:tav>
                                      </p:tavLst>
                                    </p:anim>
                                  </p:childTnLst>
                                </p:cTn>
                              </p:par>
                            </p:childTnLst>
                          </p:cTn>
                        </p:par>
                        <p:par>
                          <p:cTn id="164" fill="hold" nodeType="afterGroup">
                            <p:stCondLst>
                              <p:cond delay="19500"/>
                            </p:stCondLst>
                            <p:childTnLst>
                              <p:par>
                                <p:cTn id="165" presetID="2" presetClass="entr" presetSubtype="1" fill="hold" nodeType="afterEffect">
                                  <p:stCondLst>
                                    <p:cond delay="0"/>
                                  </p:stCondLst>
                                  <p:childTnLst>
                                    <p:set>
                                      <p:cBhvr>
                                        <p:cTn id="166" dur="1" fill="hold">
                                          <p:stCondLst>
                                            <p:cond delay="0"/>
                                          </p:stCondLst>
                                        </p:cTn>
                                        <p:tgtEl>
                                          <p:spTgt spid="654"/>
                                        </p:tgtEl>
                                        <p:attrNameLst>
                                          <p:attrName>style.visibility</p:attrName>
                                        </p:attrNameLst>
                                      </p:cBhvr>
                                      <p:to>
                                        <p:strVal val="visible"/>
                                      </p:to>
                                    </p:set>
                                    <p:anim calcmode="lin" valueType="num">
                                      <p:cBhvr additive="base">
                                        <p:cTn id="167" dur="500" fill="hold"/>
                                        <p:tgtEl>
                                          <p:spTgt spid="654"/>
                                        </p:tgtEl>
                                        <p:attrNameLst>
                                          <p:attrName>ppt_x</p:attrName>
                                        </p:attrNameLst>
                                      </p:cBhvr>
                                      <p:tavLst>
                                        <p:tav tm="100000">
                                          <p:val>
                                            <p:strVal val="#ppt_x"/>
                                          </p:val>
                                        </p:tav>
                                        <p:tav>
                                          <p:val>
                                            <p:strVal val="#ppt_x"/>
                                          </p:val>
                                        </p:tav>
                                      </p:tavLst>
                                    </p:anim>
                                    <p:anim calcmode="lin" valueType="num">
                                      <p:cBhvr additive="base">
                                        <p:cTn id="168" dur="500" fill="hold"/>
                                        <p:tgtEl>
                                          <p:spTgt spid="654"/>
                                        </p:tgtEl>
                                        <p:attrNameLst>
                                          <p:attrName>ppt_y</p:attrName>
                                        </p:attrNameLst>
                                      </p:cBhvr>
                                      <p:tavLst>
                                        <p:tav tm="100000">
                                          <p:val>
                                            <p:strVal val="0-#ppt_h/2"/>
                                          </p:val>
                                        </p:tav>
                                        <p:tav>
                                          <p:val>
                                            <p:strVal val="#ppt_y"/>
                                          </p:val>
                                        </p:tav>
                                      </p:tavLst>
                                    </p:anim>
                                  </p:childTnLst>
                                </p:cTn>
                              </p:par>
                            </p:childTnLst>
                          </p:cTn>
                        </p:par>
                        <p:par>
                          <p:cTn id="169" fill="hold" nodeType="afterGroup">
                            <p:stCondLst>
                              <p:cond delay="20000"/>
                            </p:stCondLst>
                            <p:childTnLst>
                              <p:par>
                                <p:cTn id="170" presetID="2" presetClass="entr" presetSubtype="1" fill="hold" nodeType="afterEffect">
                                  <p:stCondLst>
                                    <p:cond delay="0"/>
                                  </p:stCondLst>
                                  <p:childTnLst>
                                    <p:set>
                                      <p:cBhvr>
                                        <p:cTn id="171" dur="1" fill="hold">
                                          <p:stCondLst>
                                            <p:cond delay="0"/>
                                          </p:stCondLst>
                                        </p:cTn>
                                        <p:tgtEl>
                                          <p:spTgt spid="656"/>
                                        </p:tgtEl>
                                        <p:attrNameLst>
                                          <p:attrName>style.visibility</p:attrName>
                                        </p:attrNameLst>
                                      </p:cBhvr>
                                      <p:to>
                                        <p:strVal val="visible"/>
                                      </p:to>
                                    </p:set>
                                    <p:anim calcmode="lin" valueType="num">
                                      <p:cBhvr additive="base">
                                        <p:cTn id="172" dur="500" fill="hold"/>
                                        <p:tgtEl>
                                          <p:spTgt spid="656"/>
                                        </p:tgtEl>
                                        <p:attrNameLst>
                                          <p:attrName>ppt_x</p:attrName>
                                        </p:attrNameLst>
                                      </p:cBhvr>
                                      <p:tavLst>
                                        <p:tav tm="100000">
                                          <p:val>
                                            <p:strVal val="#ppt_x"/>
                                          </p:val>
                                        </p:tav>
                                        <p:tav>
                                          <p:val>
                                            <p:strVal val="#ppt_x"/>
                                          </p:val>
                                        </p:tav>
                                      </p:tavLst>
                                    </p:anim>
                                    <p:anim calcmode="lin" valueType="num">
                                      <p:cBhvr additive="base">
                                        <p:cTn id="173" dur="500" fill="hold"/>
                                        <p:tgtEl>
                                          <p:spTgt spid="656"/>
                                        </p:tgtEl>
                                        <p:attrNameLst>
                                          <p:attrName>ppt_y</p:attrName>
                                        </p:attrNameLst>
                                      </p:cBhvr>
                                      <p:tavLst>
                                        <p:tav tm="100000">
                                          <p:val>
                                            <p:strVal val="0-#ppt_h/2"/>
                                          </p:val>
                                        </p:tav>
                                        <p:tav>
                                          <p:val>
                                            <p:strVal val="#ppt_y"/>
                                          </p:val>
                                        </p:tav>
                                      </p:tavLst>
                                    </p:anim>
                                  </p:childTnLst>
                                </p:cTn>
                              </p:par>
                            </p:childTnLst>
                          </p:cTn>
                        </p:par>
                        <p:par>
                          <p:cTn id="174" fill="hold" nodeType="afterGroup">
                            <p:stCondLst>
                              <p:cond delay="20500"/>
                            </p:stCondLst>
                            <p:childTnLst>
                              <p:par>
                                <p:cTn id="175" presetID="2" presetClass="entr" presetSubtype="1" fill="hold" nodeType="afterEffect">
                                  <p:stCondLst>
                                    <p:cond delay="0"/>
                                  </p:stCondLst>
                                  <p:childTnLst>
                                    <p:set>
                                      <p:cBhvr>
                                        <p:cTn id="176" dur="1" fill="hold">
                                          <p:stCondLst>
                                            <p:cond delay="0"/>
                                          </p:stCondLst>
                                        </p:cTn>
                                        <p:tgtEl>
                                          <p:spTgt spid="658"/>
                                        </p:tgtEl>
                                        <p:attrNameLst>
                                          <p:attrName>style.visibility</p:attrName>
                                        </p:attrNameLst>
                                      </p:cBhvr>
                                      <p:to>
                                        <p:strVal val="visible"/>
                                      </p:to>
                                    </p:set>
                                    <p:anim calcmode="lin" valueType="num">
                                      <p:cBhvr additive="base">
                                        <p:cTn id="177" dur="500" fill="hold"/>
                                        <p:tgtEl>
                                          <p:spTgt spid="658"/>
                                        </p:tgtEl>
                                        <p:attrNameLst>
                                          <p:attrName>ppt_x</p:attrName>
                                        </p:attrNameLst>
                                      </p:cBhvr>
                                      <p:tavLst>
                                        <p:tav tm="100000">
                                          <p:val>
                                            <p:strVal val="#ppt_x"/>
                                          </p:val>
                                        </p:tav>
                                        <p:tav>
                                          <p:val>
                                            <p:strVal val="#ppt_x"/>
                                          </p:val>
                                        </p:tav>
                                      </p:tavLst>
                                    </p:anim>
                                    <p:anim calcmode="lin" valueType="num">
                                      <p:cBhvr additive="base">
                                        <p:cTn id="178" dur="500" fill="hold"/>
                                        <p:tgtEl>
                                          <p:spTgt spid="658"/>
                                        </p:tgtEl>
                                        <p:attrNameLst>
                                          <p:attrName>ppt_y</p:attrName>
                                        </p:attrNameLst>
                                      </p:cBhvr>
                                      <p:tavLst>
                                        <p:tav tm="100000">
                                          <p:val>
                                            <p:strVal val="0-#ppt_h/2"/>
                                          </p:val>
                                        </p:tav>
                                        <p:tav>
                                          <p:val>
                                            <p:strVal val="#ppt_y"/>
                                          </p:val>
                                        </p:tav>
                                      </p:tavLst>
                                    </p:anim>
                                  </p:childTnLst>
                                </p:cTn>
                              </p:par>
                            </p:childTnLst>
                          </p:cTn>
                        </p:par>
                        <p:par>
                          <p:cTn id="179" fill="hold" nodeType="afterGroup">
                            <p:stCondLst>
                              <p:cond delay="21000"/>
                            </p:stCondLst>
                            <p:childTnLst>
                              <p:par>
                                <p:cTn id="180" presetID="2" presetClass="entr" presetSubtype="1" fill="hold" nodeType="afterEffect">
                                  <p:stCondLst>
                                    <p:cond delay="0"/>
                                  </p:stCondLst>
                                  <p:childTnLst>
                                    <p:set>
                                      <p:cBhvr>
                                        <p:cTn id="181" dur="1" fill="hold">
                                          <p:stCondLst>
                                            <p:cond delay="0"/>
                                          </p:stCondLst>
                                        </p:cTn>
                                        <p:tgtEl>
                                          <p:spTgt spid="660"/>
                                        </p:tgtEl>
                                        <p:attrNameLst>
                                          <p:attrName>style.visibility</p:attrName>
                                        </p:attrNameLst>
                                      </p:cBhvr>
                                      <p:to>
                                        <p:strVal val="visible"/>
                                      </p:to>
                                    </p:set>
                                    <p:anim calcmode="lin" valueType="num">
                                      <p:cBhvr additive="base">
                                        <p:cTn id="182" dur="500" fill="hold"/>
                                        <p:tgtEl>
                                          <p:spTgt spid="660"/>
                                        </p:tgtEl>
                                        <p:attrNameLst>
                                          <p:attrName>ppt_x</p:attrName>
                                        </p:attrNameLst>
                                      </p:cBhvr>
                                      <p:tavLst>
                                        <p:tav tm="100000">
                                          <p:val>
                                            <p:strVal val="#ppt_x"/>
                                          </p:val>
                                        </p:tav>
                                        <p:tav>
                                          <p:val>
                                            <p:strVal val="#ppt_x"/>
                                          </p:val>
                                        </p:tav>
                                      </p:tavLst>
                                    </p:anim>
                                    <p:anim calcmode="lin" valueType="num">
                                      <p:cBhvr additive="base">
                                        <p:cTn id="183" dur="500" fill="hold"/>
                                        <p:tgtEl>
                                          <p:spTgt spid="660"/>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31" name="Rectangle 207"/>
          <p:cNvSpPr>
            <a:spLocks noGrp="1" noChangeArrowheads="1"/>
          </p:cNvSpPr>
          <p:nvPr>
            <p:ph type="title"/>
          </p:nvPr>
        </p:nvSpPr>
        <p:spPr>
          <a:xfrm>
            <a:off x="364435" y="0"/>
            <a:ext cx="8464826" cy="6924260"/>
          </a:xfrm>
          <a:ln/>
        </p:spPr>
        <p:txBody>
          <a:bodyPr/>
          <a:lstStyle/>
          <a:p>
            <a:r>
              <a:rPr lang="en-US" altLang="en-US" sz="8000" b="1">
                <a:solidFill>
                  <a:srgbClr val="FF0000"/>
                </a:solidFill>
                <a:latin typeface="Times New Roman" panose="02020603050405020304" pitchFamily="18" charset="0"/>
                <a:cs typeface="Times New Roman" panose="02020603050405020304" pitchFamily="18" charset="0"/>
              </a:rPr>
              <a:t>Tôn trọng lẽ phải biểu hiện qua đâu?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50831"/>
                                        </p:tgtEl>
                                        <p:attrNameLst>
                                          <p:attrName>style.visibility</p:attrName>
                                        </p:attrNameLst>
                                      </p:cBhvr>
                                      <p:to>
                                        <p:strVal val="visible"/>
                                      </p:to>
                                    </p:set>
                                    <p:animScale>
                                      <p:cBhvr>
                                        <p:cTn id="7" dur="1000" decel="50000" fill="hold">
                                          <p:stCondLst>
                                            <p:cond delay="0"/>
                                          </p:stCondLst>
                                        </p:cTn>
                                        <p:tgtEl>
                                          <p:spTgt spid="10508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50831"/>
                                        </p:tgtEl>
                                        <p:attrNameLst>
                                          <p:attrName>ppt_x</p:attrName>
                                          <p:attrName>ppt_y</p:attrName>
                                        </p:attrNameLst>
                                      </p:cBhvr>
                                    </p:animMotion>
                                    <p:animEffect transition="in" filter="fade">
                                      <p:cBhvr>
                                        <p:cTn id="9" dur="1000"/>
                                        <p:tgtEl>
                                          <p:spTgt spid="1050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8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62" name="Picture 310"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33" name="Rectangle 209"/>
          <p:cNvSpPr>
            <a:spLocks noChangeArrowheads="1"/>
          </p:cNvSpPr>
          <p:nvPr/>
        </p:nvSpPr>
        <p:spPr bwMode="auto">
          <a:xfrm>
            <a:off x="131763" y="1503363"/>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7200" b="1" i="1">
                <a:solidFill>
                  <a:srgbClr val="002060"/>
                </a:solidFill>
                <a:latin typeface="Times New Roman" panose="02020603050405020304" pitchFamily="18" charset="0"/>
                <a:ea typeface="宋体" panose="02010600030101010101" pitchFamily="2" charset="-122"/>
                <a:cs typeface="Times New Roman" panose="02020603050405020304" pitchFamily="18" charset="0"/>
              </a:rPr>
              <a:t>     - Thái </a:t>
            </a:r>
            <a:r>
              <a:rPr lang="zh-CN" altLang="en-US" sz="7200" b="1" i="1">
                <a:solidFill>
                  <a:srgbClr val="002060"/>
                </a:solidFill>
                <a:latin typeface="Times New Roman" panose="02020603050405020304" pitchFamily="18" charset="0"/>
                <a:ea typeface="宋体" panose="02010600030101010101" pitchFamily="2" charset="-122"/>
                <a:cs typeface="Times New Roman" panose="02020603050405020304" pitchFamily="18" charset="0"/>
              </a:rPr>
              <a:t>độ</a:t>
            </a:r>
          </a:p>
          <a:p>
            <a:r>
              <a:rPr lang="vi-VN" altLang="en-US" sz="7200" b="1" i="1">
                <a:solidFill>
                  <a:srgbClr val="002060"/>
                </a:solidFill>
                <a:latin typeface="Times New Roman" panose="02020603050405020304" pitchFamily="18" charset="0"/>
                <a:cs typeface="Times New Roman" panose="02020603050405020304" pitchFamily="18" charset="0"/>
              </a:rPr>
              <a:t>     </a:t>
            </a:r>
            <a:r>
              <a:rPr lang="en-US" altLang="en-US" sz="7200" b="1" i="1">
                <a:solidFill>
                  <a:srgbClr val="002060"/>
                </a:solidFill>
                <a:latin typeface="Times New Roman" panose="02020603050405020304" pitchFamily="18" charset="0"/>
                <a:cs typeface="Times New Roman" panose="02020603050405020304" pitchFamily="18" charset="0"/>
              </a:rPr>
              <a:t>- Cử chỉ, hành </a:t>
            </a:r>
            <a:r>
              <a:rPr lang="zh-CN" altLang="en-US" sz="7200" b="1" i="1">
                <a:solidFill>
                  <a:srgbClr val="002060"/>
                </a:solidFill>
                <a:latin typeface="Times New Roman" panose="02020603050405020304" pitchFamily="18" charset="0"/>
                <a:ea typeface="宋体" panose="02010600030101010101" pitchFamily="2" charset="-122"/>
                <a:cs typeface="Times New Roman" panose="02020603050405020304" pitchFamily="18" charset="0"/>
              </a:rPr>
              <a:t>động</a:t>
            </a:r>
          </a:p>
          <a:p>
            <a:r>
              <a:rPr lang="vi-VN" altLang="en-US" sz="7200" b="1" i="1">
                <a:solidFill>
                  <a:srgbClr val="002060"/>
                </a:solidFill>
                <a:latin typeface="Times New Roman" panose="02020603050405020304" pitchFamily="18" charset="0"/>
                <a:cs typeface="Times New Roman" panose="02020603050405020304" pitchFamily="18" charset="0"/>
              </a:rPr>
              <a:t>     </a:t>
            </a:r>
            <a:r>
              <a:rPr lang="en-US" altLang="en-US" sz="7200" b="1" i="1">
                <a:solidFill>
                  <a:srgbClr val="002060"/>
                </a:solidFill>
                <a:latin typeface="Times New Roman" panose="02020603050405020304" pitchFamily="18" charset="0"/>
                <a:cs typeface="Times New Roman" panose="02020603050405020304" pitchFamily="18" charset="0"/>
              </a:rPr>
              <a:t>- Lời nói </a:t>
            </a:r>
            <a:endParaRPr lang="zh-CN" altLang="en-US" sz="7200" b="1" i="1">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50835" name="Rectangle 211"/>
          <p:cNvSpPr>
            <a:spLocks noChangeArrowheads="1"/>
          </p:cNvSpPr>
          <p:nvPr/>
        </p:nvSpPr>
        <p:spPr bwMode="auto">
          <a:xfrm>
            <a:off x="1371600" y="5302250"/>
            <a:ext cx="457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endParaRPr lang="zh-CN" altLang="zh-CN" sz="4000" b="1" i="1">
              <a:solidFill>
                <a:srgbClr val="FF0000"/>
              </a:solidFill>
              <a:latin typeface="VNI-Times"/>
              <a:ea typeface="宋体" panose="02010600030101010101" pitchFamily="2" charset="-122"/>
            </a:endParaRPr>
          </a:p>
        </p:txBody>
      </p:sp>
      <p:sp>
        <p:nvSpPr>
          <p:cNvPr id="1050837" name="Rectangle 213"/>
          <p:cNvSpPr>
            <a:spLocks noChangeArrowheads="1"/>
          </p:cNvSpPr>
          <p:nvPr/>
        </p:nvSpPr>
        <p:spPr bwMode="auto">
          <a:xfrm>
            <a:off x="212725" y="217488"/>
            <a:ext cx="61928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6000" b="1">
                <a:solidFill>
                  <a:srgbClr val="0033CC"/>
                </a:solidFill>
                <a:latin typeface="Times New Roman" panose="02020603050405020304" pitchFamily="18" charset="0"/>
              </a:rPr>
              <a:t>3. Biểu hiện:</a:t>
            </a:r>
            <a:endParaRPr lang="zh-CN" altLang="en-US" sz="6000">
              <a:ea typeface="宋体" panose="02010600030101010101" pitchFamily="2" charset="-122"/>
            </a:endParaRPr>
          </a:p>
        </p:txBody>
      </p:sp>
      <p:pic>
        <p:nvPicPr>
          <p:cNvPr id="2097464" name="Picture 3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816045"/>
            <a:ext cx="16478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50833"/>
                                        </p:tgtEl>
                                        <p:attrNameLst>
                                          <p:attrName>style.visibility</p:attrName>
                                        </p:attrNameLst>
                                      </p:cBhvr>
                                      <p:to>
                                        <p:strVal val="visible"/>
                                      </p:to>
                                    </p:set>
                                    <p:animEffect transition="in" filter="checkerboard(across)">
                                      <p:cBhvr>
                                        <p:cTn id="7" dur="500"/>
                                        <p:tgtEl>
                                          <p:spTgt spid="1050833"/>
                                        </p:tgtEl>
                                      </p:cBhvr>
                                    </p:animEffect>
                                  </p:childTnLst>
                                </p:cTn>
                              </p:par>
                              <p:par>
                                <p:cTn id="8" presetID="8" presetClass="entr" presetSubtype="16" fill="hold" nodeType="withEffect">
                                  <p:stCondLst>
                                    <p:cond delay="0"/>
                                  </p:stCondLst>
                                  <p:iterate type="lt">
                                    <p:tmPct val="0"/>
                                  </p:iterate>
                                  <p:childTnLst>
                                    <p:set>
                                      <p:cBhvr>
                                        <p:cTn id="9" dur="1" fill="hold">
                                          <p:stCondLst>
                                            <p:cond delay="0"/>
                                          </p:stCondLst>
                                        </p:cTn>
                                        <p:tgtEl>
                                          <p:spTgt spid="2097464"/>
                                        </p:tgtEl>
                                        <p:attrNameLst>
                                          <p:attrName>style.visibility</p:attrName>
                                        </p:attrNameLst>
                                      </p:cBhvr>
                                      <p:to>
                                        <p:strVal val="visible"/>
                                      </p:to>
                                    </p:set>
                                    <p:animEffect transition="in" filter="diamond(in)">
                                      <p:cBhvr>
                                        <p:cTn id="10" dur="2000"/>
                                        <p:tgtEl>
                                          <p:spTgt spid="2097464"/>
                                        </p:tgtEl>
                                      </p:cBhvr>
                                    </p:animEffect>
                                  </p:childTnLst>
                                </p:cTn>
                              </p:par>
                              <p:par>
                                <p:cTn id="11" presetID="36" presetClass="emph" presetSubtype="0" repeatCount="indefinite" fill="hold" nodeType="withEffect">
                                  <p:stCondLst>
                                    <p:cond delay="0"/>
                                  </p:stCondLst>
                                  <p:iterate type="lt">
                                    <p:tmPct val="10000"/>
                                  </p:iterate>
                                  <p:childTnLst>
                                    <p:animScale>
                                      <p:cBhvr>
                                        <p:cTn id="12" dur="500" autoRev="1" fill="hold">
                                          <p:stCondLst>
                                            <p:cond delay="0"/>
                                          </p:stCondLst>
                                        </p:cTn>
                                        <p:tgtEl>
                                          <p:spTgt spid="2097464"/>
                                        </p:tgtEl>
                                      </p:cBhvr>
                                      <p:to x="80000" y="100000"/>
                                    </p:animScale>
                                    <p:anim by="(#ppt_w*0.10)" calcmode="lin" valueType="num">
                                      <p:cBhvr>
                                        <p:cTn id="13" dur="500" autoRev="1" fill="hold">
                                          <p:stCondLst>
                                            <p:cond delay="0"/>
                                          </p:stCondLst>
                                        </p:cTn>
                                        <p:tgtEl>
                                          <p:spTgt spid="2097464"/>
                                        </p:tgtEl>
                                        <p:attrNameLst>
                                          <p:attrName>ppt_x</p:attrName>
                                        </p:attrNameLst>
                                      </p:cBhvr>
                                    </p:anim>
                                    <p:anim by="(-#ppt_w*0.10)" calcmode="lin" valueType="num">
                                      <p:cBhvr>
                                        <p:cTn id="14" dur="500" autoRev="1" fill="hold">
                                          <p:stCondLst>
                                            <p:cond delay="0"/>
                                          </p:stCondLst>
                                        </p:cTn>
                                        <p:tgtEl>
                                          <p:spTgt spid="2097464"/>
                                        </p:tgtEl>
                                        <p:attrNameLst>
                                          <p:attrName>ppt_y</p:attrName>
                                        </p:attrNameLst>
                                      </p:cBhvr>
                                    </p:anim>
                                    <p:animRot by="-480000">
                                      <p:cBhvr>
                                        <p:cTn id="15" dur="500" autoRev="1" fill="hold">
                                          <p:stCondLst>
                                            <p:cond delay="0"/>
                                          </p:stCondLst>
                                        </p:cTn>
                                        <p:tgtEl>
                                          <p:spTgt spid="20974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39" name="AutoShape 215"/>
          <p:cNvSpPr>
            <a:spLocks/>
          </p:cNvSpPr>
          <p:nvPr/>
        </p:nvSpPr>
        <p:spPr bwMode="auto">
          <a:xfrm>
            <a:off x="219075" y="609600"/>
            <a:ext cx="8839200" cy="4953000"/>
          </a:xfrm>
          <a:prstGeom prst="horizontalScroll">
            <a:avLst>
              <a:gd name="adj" fmla="val 12500"/>
            </a:avLst>
          </a:prstGeom>
          <a:solidFill>
            <a:srgbClr val="FFFF99"/>
          </a:solidFill>
          <a:ln w="9525">
            <a:solidFill>
              <a:srgbClr val="000000"/>
            </a:solidFill>
            <a:round/>
            <a:headEnd/>
            <a:tailEnd/>
          </a:ln>
          <a:effectLst>
            <a:prstShdw prst="shdw13" dist="53882" dir="13500000">
              <a:srgbClr val="000000">
                <a:alpha val="50000"/>
              </a:srgbClr>
            </a:prstShdw>
          </a:effectLst>
        </p:spPr>
        <p:txBody>
          <a:bodyPr wrap="none" anchor="ct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eaLnBrk="1" hangingPunct="1"/>
            <a:r>
              <a:rPr lang="zh-CN" altLang="zh-CN" sz="5400">
                <a:solidFill>
                  <a:srgbClr val="FF0000"/>
                </a:solidFill>
                <a:latin typeface="Times New Roman" panose="02020603050405020304" pitchFamily="18" charset="0"/>
                <a:ea typeface="宋体" panose="02010600030101010101" pitchFamily="2" charset="-122"/>
              </a:rPr>
              <a:t>CỦNG CỐ BÀI HỌC</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8" name="Group -336"/>
          <p:cNvGrpSpPr>
            <a:grpSpLocks/>
          </p:cNvGrpSpPr>
          <p:nvPr/>
        </p:nvGrpSpPr>
        <p:grpSpPr bwMode="auto">
          <a:xfrm>
            <a:off x="533400" y="4797425"/>
            <a:ext cx="7899400" cy="647700"/>
            <a:chOff x="146" y="1910"/>
            <a:chExt cx="5138" cy="408"/>
          </a:xfrm>
        </p:grpSpPr>
        <p:sp>
          <p:nvSpPr>
            <p:cNvPr id="1050841" name="Rectangle 217"/>
            <p:cNvSpPr>
              <a:spLocks/>
            </p:cNvSpPr>
            <p:nvPr/>
          </p:nvSpPr>
          <p:spPr bwMode="auto">
            <a:xfrm>
              <a:off x="4513" y="2041"/>
              <a:ext cx="771" cy="137"/>
            </a:xfrm>
            <a:prstGeom prst="rect">
              <a:avLst/>
            </a:prstGeom>
            <a:gradFill rotWithShape="1">
              <a:gsLst>
                <a:gs pos="0">
                  <a:srgbClr val="800000"/>
                </a:gs>
                <a:gs pos="50000">
                  <a:srgbClr val="CC3300"/>
                </a:gs>
                <a:gs pos="100000">
                  <a:srgbClr val="800000"/>
                </a:gs>
                <a:gs pos="100000">
                  <a:srgbClr val="800000"/>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43" name="AutoShape 219"/>
            <p:cNvSpPr>
              <a:spLocks/>
            </p:cNvSpPr>
            <p:nvPr/>
          </p:nvSpPr>
          <p:spPr bwMode="auto">
            <a:xfrm>
              <a:off x="146" y="1910"/>
              <a:ext cx="4750" cy="408"/>
            </a:xfrm>
            <a:prstGeom prst="roundRect">
              <a:avLst>
                <a:gd name="adj" fmla="val 16667"/>
              </a:avLst>
            </a:prstGeom>
            <a:solidFill>
              <a:srgbClr val="FF9900"/>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200" b="1">
                  <a:solidFill>
                    <a:srgbClr val="000066"/>
                  </a:solidFill>
                  <a:latin typeface=".VnTime" pitchFamily="34" charset="0"/>
                  <a:ea typeface="宋体" panose="02010600030101010101" pitchFamily="2" charset="-122"/>
                </a:rPr>
                <a:t>D. </a:t>
              </a:r>
              <a:r>
                <a:rPr lang="vi-VN" altLang="zh-CN" sz="3200" b="1">
                  <a:solidFill>
                    <a:srgbClr val="000066"/>
                  </a:solidFill>
                  <a:latin typeface="Times New Roman" panose="02020603050405020304" pitchFamily="18" charset="0"/>
                  <a:ea typeface="宋体" panose="02010600030101010101" pitchFamily="2" charset="-122"/>
                </a:rPr>
                <a:t>Lắng nghe, phân tích ý kiến</a:t>
              </a:r>
              <a:endParaRPr lang="en-US" altLang="en-US"/>
            </a:p>
          </p:txBody>
        </p:sp>
      </p:grpSp>
      <p:grpSp>
        <p:nvGrpSpPr>
          <p:cNvPr id="690" name="Group -334"/>
          <p:cNvGrpSpPr>
            <a:grpSpLocks/>
          </p:cNvGrpSpPr>
          <p:nvPr/>
        </p:nvGrpSpPr>
        <p:grpSpPr bwMode="auto">
          <a:xfrm>
            <a:off x="152400" y="759721"/>
            <a:ext cx="8413750" cy="894547"/>
            <a:chOff x="167" y="1280"/>
            <a:chExt cx="5173" cy="137"/>
          </a:xfrm>
        </p:grpSpPr>
        <p:sp>
          <p:nvSpPr>
            <p:cNvPr id="1050845" name="Rectangle 221"/>
            <p:cNvSpPr>
              <a:spLocks/>
            </p:cNvSpPr>
            <p:nvPr/>
          </p:nvSpPr>
          <p:spPr bwMode="auto">
            <a:xfrm>
              <a:off x="4569" y="1280"/>
              <a:ext cx="771" cy="137"/>
            </a:xfrm>
            <a:prstGeom prst="rect">
              <a:avLst/>
            </a:prstGeom>
            <a:gradFill rotWithShape="1">
              <a:gsLst>
                <a:gs pos="0">
                  <a:srgbClr val="FFEBFA"/>
                </a:gs>
                <a:gs pos="14998">
                  <a:srgbClr val="C4D6EB"/>
                </a:gs>
                <a:gs pos="29999">
                  <a:srgbClr val="85C2FF"/>
                </a:gs>
                <a:gs pos="50000">
                  <a:srgbClr val="5E9EFF"/>
                </a:gs>
                <a:gs pos="70000">
                  <a:srgbClr val="85C2FF"/>
                </a:gs>
                <a:gs pos="85001">
                  <a:srgbClr val="C4D6EB"/>
                </a:gs>
                <a:gs pos="100000">
                  <a:srgbClr val="FFEBFA"/>
                </a:gs>
                <a:gs pos="100000">
                  <a:srgbClr val="FFEBFA"/>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47" name="AutoShape 223"/>
            <p:cNvSpPr>
              <a:spLocks/>
            </p:cNvSpPr>
            <p:nvPr/>
          </p:nvSpPr>
          <p:spPr bwMode="auto">
            <a:xfrm>
              <a:off x="167" y="1311"/>
              <a:ext cx="4720" cy="96"/>
            </a:xfrm>
            <a:prstGeom prst="roundRect">
              <a:avLst>
                <a:gd name="adj" fmla="val 16667"/>
              </a:avLst>
            </a:prstGeom>
            <a:solidFill>
              <a:srgbClr val="E7FBFD"/>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sz="100" b="1">
                <a:latin typeface=".VnTime" pitchFamily="34" charset="0"/>
                <a:ea typeface="宋体" panose="02010600030101010101" pitchFamily="2" charset="-122"/>
              </a:endParaRPr>
            </a:p>
            <a:p>
              <a:pPr algn="ctr"/>
              <a:r>
                <a:rPr lang="vi-VN" altLang="zh-CN" sz="3000" b="1" u="sng">
                  <a:solidFill>
                    <a:srgbClr val="D60093"/>
                  </a:solidFill>
                  <a:latin typeface=".VnArial" pitchFamily="34" charset="0"/>
                  <a:ea typeface="宋体" panose="02010600030101010101" pitchFamily="2" charset="-122"/>
                </a:rPr>
                <a:t>Câu 1: Ý nào là tôn trọng lẽ phải?</a:t>
              </a:r>
              <a:endParaRPr lang="en-US" altLang="en-US"/>
            </a:p>
          </p:txBody>
        </p:sp>
      </p:grpSp>
      <p:grpSp>
        <p:nvGrpSpPr>
          <p:cNvPr id="692" name="Group -332"/>
          <p:cNvGrpSpPr>
            <a:grpSpLocks/>
          </p:cNvGrpSpPr>
          <p:nvPr/>
        </p:nvGrpSpPr>
        <p:grpSpPr bwMode="auto">
          <a:xfrm>
            <a:off x="520700" y="3001963"/>
            <a:ext cx="7939088" cy="612775"/>
            <a:chOff x="146" y="1922"/>
            <a:chExt cx="5138" cy="386"/>
          </a:xfrm>
        </p:grpSpPr>
        <p:sp>
          <p:nvSpPr>
            <p:cNvPr id="1050849" name="Rectangle 225"/>
            <p:cNvSpPr>
              <a:spLocks/>
            </p:cNvSpPr>
            <p:nvPr/>
          </p:nvSpPr>
          <p:spPr bwMode="auto">
            <a:xfrm>
              <a:off x="4513" y="2041"/>
              <a:ext cx="771" cy="137"/>
            </a:xfrm>
            <a:prstGeom prst="rect">
              <a:avLst/>
            </a:prstGeom>
            <a:gradFill rotWithShape="1">
              <a:gsLst>
                <a:gs pos="0">
                  <a:srgbClr val="800000"/>
                </a:gs>
                <a:gs pos="50000">
                  <a:srgbClr val="CC3300"/>
                </a:gs>
                <a:gs pos="100000">
                  <a:srgbClr val="800000"/>
                </a:gs>
                <a:gs pos="100000">
                  <a:srgbClr val="800000"/>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51" name="AutoShape 227"/>
            <p:cNvSpPr>
              <a:spLocks/>
            </p:cNvSpPr>
            <p:nvPr/>
          </p:nvSpPr>
          <p:spPr bwMode="auto">
            <a:xfrm>
              <a:off x="146" y="1922"/>
              <a:ext cx="4747" cy="386"/>
            </a:xfrm>
            <a:prstGeom prst="roundRect">
              <a:avLst>
                <a:gd name="adj" fmla="val 16667"/>
              </a:avLst>
            </a:prstGeom>
            <a:solidFill>
              <a:srgbClr val="000000"/>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000" b="1">
                  <a:solidFill>
                    <a:srgbClr val="FFFFFF"/>
                  </a:solidFill>
                  <a:latin typeface=".VnTime" pitchFamily="34" charset="0"/>
                  <a:ea typeface="宋体" panose="02010600030101010101" pitchFamily="2" charset="-122"/>
                </a:rPr>
                <a:t>B. </a:t>
              </a:r>
              <a:r>
                <a:rPr lang="vi-VN" altLang="zh-CN" sz="3000" b="1">
                  <a:solidFill>
                    <a:srgbClr val="FFFFFF"/>
                  </a:solidFill>
                  <a:latin typeface="Times New Roman" panose="02020603050405020304" pitchFamily="18" charset="0"/>
                  <a:ea typeface="宋体" panose="02010600030101010101" pitchFamily="2" charset="-122"/>
                </a:rPr>
                <a:t>Kiên quyết ý kiến mình là đúng</a:t>
              </a:r>
              <a:endParaRPr lang="en-US" altLang="en-US"/>
            </a:p>
          </p:txBody>
        </p:sp>
      </p:grpSp>
      <p:grpSp>
        <p:nvGrpSpPr>
          <p:cNvPr id="694" name="Group -330"/>
          <p:cNvGrpSpPr>
            <a:grpSpLocks/>
          </p:cNvGrpSpPr>
          <p:nvPr/>
        </p:nvGrpSpPr>
        <p:grpSpPr bwMode="auto">
          <a:xfrm>
            <a:off x="533400" y="3883025"/>
            <a:ext cx="7913688" cy="647700"/>
            <a:chOff x="145" y="1910"/>
            <a:chExt cx="5139" cy="408"/>
          </a:xfrm>
        </p:grpSpPr>
        <p:sp>
          <p:nvSpPr>
            <p:cNvPr id="1050853" name="Rectangle 229"/>
            <p:cNvSpPr>
              <a:spLocks/>
            </p:cNvSpPr>
            <p:nvPr/>
          </p:nvSpPr>
          <p:spPr bwMode="auto">
            <a:xfrm>
              <a:off x="4513" y="2041"/>
              <a:ext cx="771" cy="137"/>
            </a:xfrm>
            <a:prstGeom prst="rect">
              <a:avLst/>
            </a:prstGeom>
            <a:gradFill rotWithShape="1">
              <a:gsLst>
                <a:gs pos="0">
                  <a:srgbClr val="800000"/>
                </a:gs>
                <a:gs pos="50000">
                  <a:srgbClr val="CC3300"/>
                </a:gs>
                <a:gs pos="100000">
                  <a:srgbClr val="800000"/>
                </a:gs>
                <a:gs pos="100000">
                  <a:srgbClr val="800000"/>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55" name="AutoShape 231"/>
            <p:cNvSpPr>
              <a:spLocks/>
            </p:cNvSpPr>
            <p:nvPr/>
          </p:nvSpPr>
          <p:spPr bwMode="auto">
            <a:xfrm>
              <a:off x="145" y="1910"/>
              <a:ext cx="4750" cy="408"/>
            </a:xfrm>
            <a:prstGeom prst="roundRect">
              <a:avLst>
                <a:gd name="adj" fmla="val 16667"/>
              </a:avLst>
            </a:prstGeom>
            <a:solidFill>
              <a:srgbClr val="FFFF66"/>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200" b="1">
                  <a:solidFill>
                    <a:srgbClr val="660033"/>
                  </a:solidFill>
                  <a:latin typeface="Times New Roman" panose="02020603050405020304" pitchFamily="18" charset="0"/>
                  <a:ea typeface="宋体" panose="02010600030101010101" pitchFamily="2" charset="-122"/>
                </a:rPr>
                <a:t>C.</a:t>
              </a:r>
              <a:r>
                <a:rPr lang="vi-VN" altLang="zh-CN" sz="3200" b="1">
                  <a:solidFill>
                    <a:srgbClr val="660033"/>
                  </a:solidFill>
                  <a:latin typeface="Times New Roman" panose="02020603050405020304" pitchFamily="18" charset="0"/>
                  <a:ea typeface="宋体" panose="02010600030101010101" pitchFamily="2" charset="-122"/>
                </a:rPr>
                <a:t>Gió chiều nào che chiều đó</a:t>
              </a:r>
              <a:endParaRPr lang="en-US" altLang="en-US"/>
            </a:p>
          </p:txBody>
        </p:sp>
      </p:grpSp>
      <p:grpSp>
        <p:nvGrpSpPr>
          <p:cNvPr id="696" name="Group -328"/>
          <p:cNvGrpSpPr>
            <a:grpSpLocks/>
          </p:cNvGrpSpPr>
          <p:nvPr/>
        </p:nvGrpSpPr>
        <p:grpSpPr bwMode="auto">
          <a:xfrm>
            <a:off x="517525" y="5813425"/>
            <a:ext cx="7959725" cy="709613"/>
            <a:chOff x="144" y="1891"/>
            <a:chExt cx="5140" cy="447"/>
          </a:xfrm>
        </p:grpSpPr>
        <p:sp>
          <p:nvSpPr>
            <p:cNvPr id="1050857" name="Rectangle 233"/>
            <p:cNvSpPr>
              <a:spLocks/>
            </p:cNvSpPr>
            <p:nvPr/>
          </p:nvSpPr>
          <p:spPr bwMode="auto">
            <a:xfrm>
              <a:off x="4513" y="2041"/>
              <a:ext cx="771" cy="137"/>
            </a:xfrm>
            <a:prstGeom prst="rect">
              <a:avLst/>
            </a:prstGeom>
            <a:solidFill>
              <a:srgbClr val="FF0066"/>
            </a:soli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59" name="AutoShape 235"/>
            <p:cNvSpPr>
              <a:spLocks/>
            </p:cNvSpPr>
            <p:nvPr/>
          </p:nvSpPr>
          <p:spPr bwMode="auto">
            <a:xfrm>
              <a:off x="144" y="1891"/>
              <a:ext cx="4751" cy="447"/>
            </a:xfrm>
            <a:prstGeom prst="roundRect">
              <a:avLst>
                <a:gd name="adj" fmla="val 16667"/>
              </a:avLst>
            </a:prstGeom>
            <a:solidFill>
              <a:srgbClr val="99CC00"/>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a:r>
                <a:rPr lang="zh-CN" altLang="zh-CN" sz="3600" b="1">
                  <a:solidFill>
                    <a:srgbClr val="FF0000"/>
                  </a:solidFill>
                  <a:latin typeface=".VnTime" pitchFamily="34" charset="0"/>
                  <a:ea typeface="宋体" panose="02010600030101010101" pitchFamily="2" charset="-122"/>
                </a:rPr>
                <a:t>Đáp án : D</a:t>
              </a:r>
              <a:endParaRPr lang="en-US" altLang="en-US"/>
            </a:p>
          </p:txBody>
        </p:sp>
      </p:grpSp>
      <p:grpSp>
        <p:nvGrpSpPr>
          <p:cNvPr id="698" name="Group -326"/>
          <p:cNvGrpSpPr>
            <a:grpSpLocks/>
          </p:cNvGrpSpPr>
          <p:nvPr/>
        </p:nvGrpSpPr>
        <p:grpSpPr bwMode="auto">
          <a:xfrm>
            <a:off x="304800" y="2054225"/>
            <a:ext cx="8150225" cy="647700"/>
            <a:chOff x="146" y="1910"/>
            <a:chExt cx="5138" cy="408"/>
          </a:xfrm>
        </p:grpSpPr>
        <p:sp>
          <p:nvSpPr>
            <p:cNvPr id="1050861" name="Rectangle 237"/>
            <p:cNvSpPr>
              <a:spLocks/>
            </p:cNvSpPr>
            <p:nvPr/>
          </p:nvSpPr>
          <p:spPr bwMode="auto">
            <a:xfrm>
              <a:off x="4513" y="2041"/>
              <a:ext cx="771" cy="137"/>
            </a:xfrm>
            <a:prstGeom prst="rect">
              <a:avLst/>
            </a:prstGeom>
            <a:solidFill>
              <a:srgbClr val="9966FF"/>
            </a:soli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63" name="AutoShape 239"/>
            <p:cNvSpPr>
              <a:spLocks/>
            </p:cNvSpPr>
            <p:nvPr/>
          </p:nvSpPr>
          <p:spPr bwMode="auto">
            <a:xfrm>
              <a:off x="146" y="1910"/>
              <a:ext cx="4748" cy="408"/>
            </a:xfrm>
            <a:prstGeom prst="roundRect">
              <a:avLst>
                <a:gd name="adj" fmla="val 16667"/>
              </a:avLst>
            </a:prstGeom>
            <a:solidFill>
              <a:srgbClr val="CC99FF"/>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200" b="1">
                  <a:solidFill>
                    <a:srgbClr val="008000"/>
                  </a:solidFill>
                  <a:latin typeface=".VnTime" pitchFamily="34" charset="0"/>
                  <a:ea typeface="宋体" panose="02010600030101010101" pitchFamily="2" charset="-122"/>
                </a:rPr>
                <a:t>A. </a:t>
              </a:r>
              <a:r>
                <a:rPr lang="vi-VN" altLang="zh-CN" sz="3200" b="1">
                  <a:solidFill>
                    <a:srgbClr val="008000"/>
                  </a:solidFill>
                  <a:latin typeface="Times New Roman" panose="02020603050405020304" pitchFamily="18" charset="0"/>
                  <a:ea typeface="宋体" panose="02010600030101010101" pitchFamily="2" charset="-122"/>
                </a:rPr>
                <a:t>Không nghe ý kiến của người khác</a:t>
              </a:r>
              <a:endParaRPr lang="en-US" altLang="en-US"/>
            </a:p>
          </p:txBody>
        </p:sp>
      </p:grpSp>
      <p:sp>
        <p:nvSpPr>
          <p:cNvPr id="1050865" name="Oval 241"/>
          <p:cNvSpPr>
            <a:spLocks/>
          </p:cNvSpPr>
          <p:nvPr/>
        </p:nvSpPr>
        <p:spPr bwMode="auto">
          <a:xfrm>
            <a:off x="8108950" y="152400"/>
            <a:ext cx="1187450" cy="1152525"/>
          </a:xfrm>
          <a:prstGeom prst="ellipse">
            <a:avLst/>
          </a:prstGeom>
          <a:gradFill rotWithShape="1">
            <a:gsLst>
              <a:gs pos="0">
                <a:srgbClr val="66FF33"/>
              </a:gs>
              <a:gs pos="100000">
                <a:srgbClr val="2F7618"/>
              </a:gs>
              <a:gs pos="100000">
                <a:srgbClr val="2F7618"/>
              </a:gs>
            </a:gsLst>
            <a:path path="shape">
              <a:fillToRect l="50000" t="50000" r="50000" b="50000"/>
            </a:path>
          </a:gradFill>
          <a:ln w="9525">
            <a:solidFill>
              <a:srgbClr val="000000"/>
            </a:solidFill>
            <a:round/>
            <a:headEnd/>
            <a:tailEnd/>
          </a:ln>
        </p:spPr>
        <p:txBody>
          <a:bodyPr wrap="none" anchor="ct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67" name="Rectangle 243"/>
          <p:cNvSpPr>
            <a:spLocks/>
          </p:cNvSpPr>
          <p:nvPr/>
        </p:nvSpPr>
        <p:spPr bwMode="auto">
          <a:xfrm>
            <a:off x="8493125" y="454025"/>
            <a:ext cx="654050" cy="582613"/>
          </a:xfrm>
          <a:prstGeom prst="rect">
            <a:avLst/>
          </a:prstGeom>
          <a:solidFill>
            <a:srgbClr val="FFFFFF"/>
          </a:solidFill>
          <a:ln w="9525">
            <a:solidFill>
              <a:srgbClr val="000000"/>
            </a:solidFill>
            <a:miter lim="800000"/>
            <a:headEnd/>
            <a:tailEnd/>
          </a:ln>
        </p:spPr>
        <p:txBody>
          <a:bodyPr/>
          <a:lstStyle/>
          <a:p>
            <a:endParaRPr lang="en-US"/>
          </a:p>
        </p:txBody>
      </p:sp>
      <p:sp>
        <p:nvSpPr>
          <p:cNvPr id="1050869" name="Rectangle 245"/>
          <p:cNvSpPr>
            <a:spLocks/>
          </p:cNvSpPr>
          <p:nvPr/>
        </p:nvSpPr>
        <p:spPr bwMode="auto">
          <a:xfrm>
            <a:off x="8478838" y="765175"/>
            <a:ext cx="576262" cy="6092825"/>
          </a:xfrm>
          <a:prstGeom prst="rect">
            <a:avLst/>
          </a:prstGeom>
          <a:gradFill rotWithShape="1">
            <a:gsLst>
              <a:gs pos="0">
                <a:srgbClr val="FFEBFA"/>
              </a:gs>
              <a:gs pos="14998">
                <a:srgbClr val="C4D6EB"/>
              </a:gs>
              <a:gs pos="29999">
                <a:srgbClr val="85C2FF"/>
              </a:gs>
              <a:gs pos="50000">
                <a:srgbClr val="5E9EFF"/>
              </a:gs>
              <a:gs pos="70000">
                <a:srgbClr val="85C2FF"/>
              </a:gs>
              <a:gs pos="85001">
                <a:srgbClr val="C4D6EB"/>
              </a:gs>
              <a:gs pos="100000">
                <a:srgbClr val="FFEBFA"/>
              </a:gs>
              <a:gs pos="100000">
                <a:srgbClr val="FFEBFA"/>
              </a:gs>
            </a:gsLst>
            <a:lin ang="0" scaled="1"/>
          </a:gradFill>
          <a:ln w="9525">
            <a:solidFill>
              <a:srgbClr val="000000"/>
            </a:solidFill>
            <a:miter lim="800000"/>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71" name="Rectangle 247"/>
          <p:cNvSpPr>
            <a:spLocks noChangeArrowheads="1"/>
          </p:cNvSpPr>
          <p:nvPr/>
        </p:nvSpPr>
        <p:spPr bwMode="auto">
          <a:xfrm>
            <a:off x="3200400" y="-39688"/>
            <a:ext cx="2036763" cy="68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zh-CN" altLang="zh-CN" sz="4000" b="1">
                <a:solidFill>
                  <a:srgbClr val="FF0000"/>
                </a:solidFill>
                <a:latin typeface="Times New Roman" panose="02020603050405020304" pitchFamily="18" charset="0"/>
                <a:ea typeface="宋体" panose="02010600030101010101" pitchFamily="2" charset="-122"/>
              </a:rPr>
              <a:t>Củng cố</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90"/>
                                        </p:tgtEl>
                                        <p:attrNameLst>
                                          <p:attrName>style.visibility</p:attrName>
                                        </p:attrNameLst>
                                      </p:cBhvr>
                                      <p:to>
                                        <p:strVal val="visible"/>
                                      </p:to>
                                    </p:set>
                                    <p:animEffect transition="in" filter="blinds(horizontal)">
                                      <p:cBhvr>
                                        <p:cTn id="7" dur="500"/>
                                        <p:tgtEl>
                                          <p:spTgt spid="690"/>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fds--564431519.wav.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98"/>
                                        </p:tgtEl>
                                        <p:attrNameLst>
                                          <p:attrName>style.visibility</p:attrName>
                                        </p:attrNameLst>
                                      </p:cBhvr>
                                      <p:to>
                                        <p:strVal val="visible"/>
                                      </p:to>
                                    </p:set>
                                    <p:animEffect transition="in" filter="box(in)">
                                      <p:cBhvr>
                                        <p:cTn id="12" dur="500"/>
                                        <p:tgtEl>
                                          <p:spTgt spid="698"/>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3" name="fds--718851598.wav.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92"/>
                                        </p:tgtEl>
                                        <p:attrNameLst>
                                          <p:attrName>style.visibility</p:attrName>
                                        </p:attrNameLst>
                                      </p:cBhvr>
                                      <p:to>
                                        <p:strVal val="visible"/>
                                      </p:to>
                                    </p:set>
                                    <p:animEffect transition="in" filter="box(in)">
                                      <p:cBhvr>
                                        <p:cTn id="17" dur="500"/>
                                        <p:tgtEl>
                                          <p:spTgt spid="692"/>
                                        </p:tgtEl>
                                      </p:cBhvr>
                                    </p:animEffect>
                                  </p:childTnLst>
                                  <p:subTnLst>
                                    <p:audio>
                                      <p:cMediaNode vol="100000">
                                        <p:cTn display="0" masterRel="sameClick">
                                          <p:stCondLst>
                                            <p:cond evt="begin" delay="0">
                                              <p:tn val="15"/>
                                            </p:cond>
                                          </p:stCondLst>
                                          <p:endCondLst>
                                            <p:cond evt="onStopAudio" delay="0">
                                              <p:tgtEl>
                                                <p:sldTgt/>
                                              </p:tgtEl>
                                            </p:cond>
                                          </p:endCondLst>
                                        </p:cTn>
                                        <p:tgtEl>
                                          <p:sndTgt r:embed="rId3" name="fds--718851598.wav.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94"/>
                                        </p:tgtEl>
                                        <p:attrNameLst>
                                          <p:attrName>style.visibility</p:attrName>
                                        </p:attrNameLst>
                                      </p:cBhvr>
                                      <p:to>
                                        <p:strVal val="visible"/>
                                      </p:to>
                                    </p:set>
                                    <p:animEffect transition="in" filter="box(in)">
                                      <p:cBhvr>
                                        <p:cTn id="22" dur="500"/>
                                        <p:tgtEl>
                                          <p:spTgt spid="694"/>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3" name="fds--718851598.wav.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88"/>
                                        </p:tgtEl>
                                        <p:attrNameLst>
                                          <p:attrName>style.visibility</p:attrName>
                                        </p:attrNameLst>
                                      </p:cBhvr>
                                      <p:to>
                                        <p:strVal val="visible"/>
                                      </p:to>
                                    </p:set>
                                    <p:animEffect transition="in" filter="box(in)">
                                      <p:cBhvr>
                                        <p:cTn id="27" dur="500"/>
                                        <p:tgtEl>
                                          <p:spTgt spid="688"/>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3" name="fds--718851598.wav.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696"/>
                                        </p:tgtEl>
                                        <p:attrNameLst>
                                          <p:attrName>style.visibility</p:attrName>
                                        </p:attrNameLst>
                                      </p:cBhvr>
                                      <p:to>
                                        <p:strVal val="visible"/>
                                      </p:to>
                                    </p:set>
                                    <p:anim calcmode="lin" valueType="num">
                                      <p:cBhvr>
                                        <p:cTn id="32" dur="1000" fill="hold"/>
                                        <p:tgtEl>
                                          <p:spTgt spid="696"/>
                                        </p:tgtEl>
                                        <p:attrNameLst>
                                          <p:attrName>ppt_w</p:attrName>
                                        </p:attrNameLst>
                                      </p:cBhvr>
                                      <p:tavLst>
                                        <p:tav tm="100000">
                                          <p:val>
                                            <p:fltVal val="0"/>
                                          </p:val>
                                        </p:tav>
                                        <p:tav>
                                          <p:val>
                                            <p:strVal val="#ppt_w"/>
                                          </p:val>
                                        </p:tav>
                                      </p:tavLst>
                                    </p:anim>
                                    <p:anim calcmode="lin" valueType="num">
                                      <p:cBhvr>
                                        <p:cTn id="33" dur="1000" fill="hold"/>
                                        <p:tgtEl>
                                          <p:spTgt spid="696"/>
                                        </p:tgtEl>
                                        <p:attrNameLst>
                                          <p:attrName>ppt_h</p:attrName>
                                        </p:attrNameLst>
                                      </p:cBhvr>
                                      <p:tavLst>
                                        <p:tav tm="100000">
                                          <p:val>
                                            <p:fltVal val="0"/>
                                          </p:val>
                                        </p:tav>
                                        <p:tav>
                                          <p:val>
                                            <p:strVal val="#ppt_h"/>
                                          </p:val>
                                        </p:tav>
                                      </p:tavLst>
                                    </p:anim>
                                  </p:childTnLst>
                                  <p:subTnLst>
                                    <p:audio>
                                      <p:cMediaNode vol="100000">
                                        <p:cTn display="0" masterRel="sameClick">
                                          <p:stCondLst>
                                            <p:cond evt="begin" delay="0">
                                              <p:tn val="30"/>
                                            </p:cond>
                                          </p:stCondLst>
                                          <p:endCondLst>
                                            <p:cond evt="onStopAudio" delay="0">
                                              <p:tgtEl>
                                                <p:sldTgt/>
                                              </p:tgtEl>
                                            </p:cond>
                                          </p:endCondLst>
                                        </p:cTn>
                                        <p:tgtEl>
                                          <p:sndTgt r:embed="rId4" name="fds--1569614662.wav.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05086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3" presetClass="entr" presetSubtype="0" fill="hold" nodeType="clickEffect">
                                  <p:stCondLst>
                                    <p:cond delay="0"/>
                                  </p:stCondLst>
                                  <p:childTnLst>
                                    <p:set>
                                      <p:cBhvr>
                                        <p:cTn id="38" dur="1" fill="hold">
                                          <p:stCondLst>
                                            <p:cond delay="0"/>
                                          </p:stCondLst>
                                        </p:cTn>
                                        <p:tgtEl>
                                          <p:spTgt spid="1050867"/>
                                        </p:tgtEl>
                                        <p:attrNameLst>
                                          <p:attrName>style.visibility</p:attrName>
                                        </p:attrNameLst>
                                      </p:cBhvr>
                                      <p:to>
                                        <p:strVal val="visible"/>
                                      </p:to>
                                    </p:set>
                                  </p:childTnLst>
                                  <p:subTnLst>
                                    <p:audio>
                                      <p:cMediaNode vol="100000">
                                        <p:cTn display="0" masterRel="sameClick">
                                          <p:stCondLst>
                                            <p:cond evt="begin" delay="0">
                                              <p:tn val="37"/>
                                            </p:cond>
                                          </p:stCondLst>
                                          <p:endCondLst>
                                            <p:cond evt="onStopAudio" delay="0">
                                              <p:tgtEl>
                                                <p:sldTgt/>
                                              </p:tgtEl>
                                            </p:cond>
                                          </p:endCondLst>
                                        </p:cTn>
                                        <p:tgtEl>
                                          <p:sndTgt r:embed="rId5" name="fds-276059835.wav.wav"/>
                                        </p:tgtEl>
                                      </p:cMediaNode>
                                    </p:audio>
                                  </p:subTnLst>
                                </p:cTn>
                              </p:par>
                              <p:par>
                                <p:cTn id="39" presetID="3" presetClass="exit" presetSubtype="0" fill="hold" nodeType="withEffect">
                                  <p:stCondLst>
                                    <p:cond delay="1000"/>
                                  </p:stCondLst>
                                  <p:childTnLst>
                                    <p:set>
                                      <p:cBhvr>
                                        <p:cTn id="40" dur="1" fill="hold">
                                          <p:stCondLst>
                                            <p:cond delay="0"/>
                                          </p:stCondLst>
                                        </p:cTn>
                                        <p:tgtEl>
                                          <p:spTgt spid="1050867"/>
                                        </p:tgtEl>
                                        <p:attrNameLst>
                                          <p:attrName>style.visibility</p:attrName>
                                        </p:attrNameLst>
                                      </p:cBhvr>
                                      <p:to>
                                        <p:strVal val="hidden"/>
                                      </p:to>
                                    </p:set>
                                  </p:childTnLst>
                                </p:cTn>
                              </p:par>
                            </p:childTnLst>
                          </p:cTn>
                        </p:par>
                      </p:childTnLst>
                    </p:cTn>
                  </p:par>
                </p:childTnLst>
              </p:cTn>
              <p:nextCondLst>
                <p:cond evt="onClick" delay="0">
                  <p:tgtEl>
                    <p:spTgt spid="105086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2" name="Group -322"/>
          <p:cNvGrpSpPr>
            <a:grpSpLocks/>
          </p:cNvGrpSpPr>
          <p:nvPr/>
        </p:nvGrpSpPr>
        <p:grpSpPr bwMode="auto">
          <a:xfrm>
            <a:off x="457200" y="5026025"/>
            <a:ext cx="7302871" cy="647700"/>
            <a:chOff x="146" y="1910"/>
            <a:chExt cx="4750" cy="408"/>
          </a:xfrm>
        </p:grpSpPr>
        <p:sp>
          <p:nvSpPr>
            <p:cNvPr id="1050873" name="Rectangle 249"/>
            <p:cNvSpPr>
              <a:spLocks/>
            </p:cNvSpPr>
            <p:nvPr/>
          </p:nvSpPr>
          <p:spPr bwMode="auto">
            <a:xfrm>
              <a:off x="4513" y="1993"/>
              <a:ext cx="120" cy="233"/>
            </a:xfrm>
            <a:prstGeom prst="rect">
              <a:avLst/>
            </a:prstGeom>
            <a:gradFill rotWithShape="1">
              <a:gsLst>
                <a:gs pos="0">
                  <a:srgbClr val="800000"/>
                </a:gs>
                <a:gs pos="50000">
                  <a:srgbClr val="CC3300"/>
                </a:gs>
                <a:gs pos="100000">
                  <a:srgbClr val="800000"/>
                </a:gs>
                <a:gs pos="100000">
                  <a:srgbClr val="800000"/>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latin typeface="Times New Roman" pitchFamily="18" charset="0"/>
                <a:ea typeface="宋体" panose="02010600030101010101" pitchFamily="2" charset="-122"/>
                <a:cs typeface="Times New Roman" pitchFamily="18" charset="0"/>
              </a:endParaRPr>
            </a:p>
          </p:txBody>
        </p:sp>
        <p:sp>
          <p:nvSpPr>
            <p:cNvPr id="1050875" name="AutoShape 251"/>
            <p:cNvSpPr>
              <a:spLocks/>
            </p:cNvSpPr>
            <p:nvPr/>
          </p:nvSpPr>
          <p:spPr bwMode="auto">
            <a:xfrm>
              <a:off x="146" y="1910"/>
              <a:ext cx="4750" cy="408"/>
            </a:xfrm>
            <a:prstGeom prst="roundRect">
              <a:avLst>
                <a:gd name="adj" fmla="val 16667"/>
              </a:avLst>
            </a:prstGeom>
            <a:solidFill>
              <a:srgbClr val="FF9900"/>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200" b="1">
                  <a:solidFill>
                    <a:srgbClr val="0033CC"/>
                  </a:solidFill>
                  <a:latin typeface="Times New Roman" panose="02020603050405020304" pitchFamily="18" charset="0"/>
                  <a:ea typeface="宋体" panose="02010600030101010101" pitchFamily="2" charset="-122"/>
                  <a:cs typeface="Times New Roman" pitchFamily="18" charset="0"/>
                </a:rPr>
                <a:t>D.</a:t>
              </a:r>
              <a:r>
                <a:rPr lang="vi-VN" altLang="zh-CN" sz="3200" b="1">
                  <a:solidFill>
                    <a:srgbClr val="0033CC"/>
                  </a:solidFill>
                  <a:latin typeface="Times New Roman" panose="02020603050405020304" pitchFamily="18" charset="0"/>
                  <a:ea typeface="宋体" panose="02010600030101010101" pitchFamily="2" charset="-122"/>
                  <a:cs typeface="Times New Roman" pitchFamily="18" charset="0"/>
                </a:rPr>
                <a:t> Làm những việc mình thích</a:t>
              </a:r>
              <a:endParaRPr lang="en-US" altLang="en-US">
                <a:latin typeface="Times New Roman" pitchFamily="18" charset="0"/>
                <a:cs typeface="Times New Roman" pitchFamily="18" charset="0"/>
              </a:endParaRPr>
            </a:p>
          </p:txBody>
        </p:sp>
      </p:grpSp>
      <p:grpSp>
        <p:nvGrpSpPr>
          <p:cNvPr id="704" name="Group -320"/>
          <p:cNvGrpSpPr>
            <a:grpSpLocks/>
          </p:cNvGrpSpPr>
          <p:nvPr/>
        </p:nvGrpSpPr>
        <p:grpSpPr bwMode="auto">
          <a:xfrm>
            <a:off x="152400" y="813696"/>
            <a:ext cx="8413750" cy="894547"/>
            <a:chOff x="167" y="1280"/>
            <a:chExt cx="5173" cy="137"/>
          </a:xfrm>
        </p:grpSpPr>
        <p:sp>
          <p:nvSpPr>
            <p:cNvPr id="1050877" name="Rectangle 253"/>
            <p:cNvSpPr>
              <a:spLocks/>
            </p:cNvSpPr>
            <p:nvPr/>
          </p:nvSpPr>
          <p:spPr bwMode="auto">
            <a:xfrm>
              <a:off x="4569" y="1280"/>
              <a:ext cx="771" cy="137"/>
            </a:xfrm>
            <a:prstGeom prst="rect">
              <a:avLst/>
            </a:prstGeom>
            <a:gradFill rotWithShape="1">
              <a:gsLst>
                <a:gs pos="0">
                  <a:srgbClr val="FFEBFA"/>
                </a:gs>
                <a:gs pos="14998">
                  <a:srgbClr val="C4D6EB"/>
                </a:gs>
                <a:gs pos="29999">
                  <a:srgbClr val="85C2FF"/>
                </a:gs>
                <a:gs pos="50000">
                  <a:srgbClr val="5E9EFF"/>
                </a:gs>
                <a:gs pos="70000">
                  <a:srgbClr val="85C2FF"/>
                </a:gs>
                <a:gs pos="85001">
                  <a:srgbClr val="C4D6EB"/>
                </a:gs>
                <a:gs pos="100000">
                  <a:srgbClr val="FFEBFA"/>
                </a:gs>
                <a:gs pos="100000">
                  <a:srgbClr val="FFEBFA"/>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79" name="AutoShape 255"/>
            <p:cNvSpPr>
              <a:spLocks/>
            </p:cNvSpPr>
            <p:nvPr/>
          </p:nvSpPr>
          <p:spPr bwMode="auto">
            <a:xfrm>
              <a:off x="167" y="1311"/>
              <a:ext cx="4720" cy="96"/>
            </a:xfrm>
            <a:prstGeom prst="roundRect">
              <a:avLst>
                <a:gd name="adj" fmla="val 16667"/>
              </a:avLst>
            </a:prstGeom>
            <a:solidFill>
              <a:srgbClr val="E7FBFD"/>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sz="100" b="1">
                <a:latin typeface=".VnTime" pitchFamily="34" charset="0"/>
                <a:ea typeface="宋体" panose="02010600030101010101" pitchFamily="2" charset="-122"/>
              </a:endParaRPr>
            </a:p>
            <a:p>
              <a:r>
                <a:rPr lang="zh-CN" altLang="zh-CN" sz="3000" b="1" u="sng" smtClean="0">
                  <a:solidFill>
                    <a:srgbClr val="D60093"/>
                  </a:solidFill>
                  <a:latin typeface="Times New Roman" pitchFamily="18" charset="0"/>
                  <a:ea typeface="宋体" panose="02010600030101010101" pitchFamily="2" charset="-122"/>
                  <a:cs typeface="Times New Roman" pitchFamily="18" charset="0"/>
                </a:rPr>
                <a:t>C</a:t>
              </a:r>
              <a:r>
                <a:rPr lang="en-US" altLang="zh-CN" sz="3000" b="1" u="sng">
                  <a:solidFill>
                    <a:srgbClr val="D60093"/>
                  </a:solidFill>
                  <a:latin typeface="Times New Roman" pitchFamily="18" charset="0"/>
                  <a:ea typeface="宋体" panose="02010600030101010101" pitchFamily="2" charset="-122"/>
                  <a:cs typeface="Times New Roman" pitchFamily="18" charset="0"/>
                </a:rPr>
                <a:t>â</a:t>
              </a:r>
              <a:r>
                <a:rPr lang="zh-CN" altLang="zh-CN" sz="3000" b="1" u="sng" smtClean="0">
                  <a:solidFill>
                    <a:srgbClr val="D60093"/>
                  </a:solidFill>
                  <a:latin typeface="Times New Roman" pitchFamily="18" charset="0"/>
                  <a:ea typeface="宋体" panose="02010600030101010101" pitchFamily="2" charset="-122"/>
                  <a:cs typeface="Times New Roman" pitchFamily="18" charset="0"/>
                </a:rPr>
                <a:t>u </a:t>
              </a:r>
              <a:r>
                <a:rPr lang="zh-CN" altLang="zh-CN" sz="3000" b="1" u="sng">
                  <a:solidFill>
                    <a:srgbClr val="D60093"/>
                  </a:solidFill>
                  <a:latin typeface="Times New Roman" pitchFamily="18" charset="0"/>
                  <a:ea typeface="宋体" panose="02010600030101010101" pitchFamily="2" charset="-122"/>
                  <a:cs typeface="Times New Roman" pitchFamily="18" charset="0"/>
                </a:rPr>
                <a:t>2</a:t>
              </a:r>
              <a:r>
                <a:rPr lang="zh-CN" altLang="zh-CN" sz="3000" b="1">
                  <a:solidFill>
                    <a:srgbClr val="D60093"/>
                  </a:solidFill>
                  <a:latin typeface="Times New Roman" pitchFamily="18" charset="0"/>
                  <a:ea typeface="宋体" panose="02010600030101010101" pitchFamily="2" charset="-122"/>
                  <a:cs typeface="Times New Roman" pitchFamily="18" charset="0"/>
                </a:rPr>
                <a:t>: </a:t>
              </a:r>
              <a:r>
                <a:rPr lang="vi-VN" altLang="zh-CN" sz="3000" b="1">
                  <a:solidFill>
                    <a:srgbClr val="D60093"/>
                  </a:solidFill>
                  <a:latin typeface="Times New Roman" panose="02020603050405020304" pitchFamily="18" charset="0"/>
                  <a:ea typeface="宋体" panose="02010600030101010101" pitchFamily="2" charset="-122"/>
                  <a:cs typeface="Times New Roman" pitchFamily="18" charset="0"/>
                </a:rPr>
                <a:t>Ý thể hiện không tôn trọng lẽ phải</a:t>
              </a:r>
              <a:endParaRPr lang="en-US" altLang="en-US">
                <a:latin typeface="Times New Roman" pitchFamily="18" charset="0"/>
                <a:cs typeface="Times New Roman" pitchFamily="18" charset="0"/>
              </a:endParaRPr>
            </a:p>
          </p:txBody>
        </p:sp>
      </p:grpSp>
      <p:grpSp>
        <p:nvGrpSpPr>
          <p:cNvPr id="706" name="Group -318"/>
          <p:cNvGrpSpPr>
            <a:grpSpLocks/>
          </p:cNvGrpSpPr>
          <p:nvPr/>
        </p:nvGrpSpPr>
        <p:grpSpPr bwMode="auto">
          <a:xfrm>
            <a:off x="458788" y="3057525"/>
            <a:ext cx="7331796" cy="608013"/>
            <a:chOff x="147" y="1923"/>
            <a:chExt cx="4745" cy="383"/>
          </a:xfrm>
        </p:grpSpPr>
        <p:sp>
          <p:nvSpPr>
            <p:cNvPr id="1050881" name="Rectangle 257"/>
            <p:cNvSpPr>
              <a:spLocks/>
            </p:cNvSpPr>
            <p:nvPr/>
          </p:nvSpPr>
          <p:spPr bwMode="auto">
            <a:xfrm>
              <a:off x="4513" y="1993"/>
              <a:ext cx="120" cy="233"/>
            </a:xfrm>
            <a:prstGeom prst="rect">
              <a:avLst/>
            </a:prstGeom>
            <a:gradFill rotWithShape="1">
              <a:gsLst>
                <a:gs pos="0">
                  <a:srgbClr val="800000"/>
                </a:gs>
                <a:gs pos="50000">
                  <a:srgbClr val="CC3300"/>
                </a:gs>
                <a:gs pos="100000">
                  <a:srgbClr val="800000"/>
                </a:gs>
                <a:gs pos="100000">
                  <a:srgbClr val="800000"/>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latin typeface="Times New Roman" pitchFamily="18" charset="0"/>
                <a:ea typeface="宋体" panose="02010600030101010101" pitchFamily="2" charset="-122"/>
                <a:cs typeface="Times New Roman" pitchFamily="18" charset="0"/>
              </a:endParaRPr>
            </a:p>
          </p:txBody>
        </p:sp>
        <p:sp>
          <p:nvSpPr>
            <p:cNvPr id="1050883" name="AutoShape 259"/>
            <p:cNvSpPr>
              <a:spLocks/>
            </p:cNvSpPr>
            <p:nvPr/>
          </p:nvSpPr>
          <p:spPr bwMode="auto">
            <a:xfrm>
              <a:off x="147" y="1923"/>
              <a:ext cx="4745" cy="383"/>
            </a:xfrm>
            <a:prstGeom prst="roundRect">
              <a:avLst>
                <a:gd name="adj" fmla="val 16667"/>
              </a:avLst>
            </a:prstGeom>
            <a:solidFill>
              <a:srgbClr val="000000"/>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000" b="1">
                  <a:solidFill>
                    <a:srgbClr val="FFFFFF"/>
                  </a:solidFill>
                  <a:latin typeface="Times New Roman" pitchFamily="18" charset="0"/>
                  <a:ea typeface="宋体" panose="02010600030101010101" pitchFamily="2" charset="-122"/>
                  <a:cs typeface="Times New Roman" pitchFamily="18" charset="0"/>
                </a:rPr>
                <a:t>B.</a:t>
              </a:r>
              <a:r>
                <a:rPr lang="vi-VN" altLang="zh-CN" sz="3000" b="1">
                  <a:solidFill>
                    <a:srgbClr val="FFFFFF"/>
                  </a:solidFill>
                  <a:latin typeface="Times New Roman" pitchFamily="18" charset="0"/>
                  <a:ea typeface="宋体" panose="02010600030101010101" pitchFamily="2" charset="-122"/>
                  <a:cs typeface="Times New Roman" pitchFamily="18" charset="0"/>
                </a:rPr>
                <a:t> Chỉ ra khuyết điểm của bạn</a:t>
              </a:r>
              <a:endParaRPr lang="en-US" altLang="en-US">
                <a:latin typeface="Times New Roman" pitchFamily="18" charset="0"/>
                <a:cs typeface="Times New Roman" pitchFamily="18" charset="0"/>
              </a:endParaRPr>
            </a:p>
          </p:txBody>
        </p:sp>
      </p:grpSp>
      <p:grpSp>
        <p:nvGrpSpPr>
          <p:cNvPr id="708" name="Group -316"/>
          <p:cNvGrpSpPr>
            <a:grpSpLocks/>
          </p:cNvGrpSpPr>
          <p:nvPr/>
        </p:nvGrpSpPr>
        <p:grpSpPr bwMode="auto">
          <a:xfrm>
            <a:off x="457200" y="4002088"/>
            <a:ext cx="7939088" cy="647700"/>
            <a:chOff x="129" y="1912"/>
            <a:chExt cx="5155" cy="408"/>
          </a:xfrm>
        </p:grpSpPr>
        <p:sp>
          <p:nvSpPr>
            <p:cNvPr id="1050885" name="Rectangle 261"/>
            <p:cNvSpPr>
              <a:spLocks/>
            </p:cNvSpPr>
            <p:nvPr/>
          </p:nvSpPr>
          <p:spPr bwMode="auto">
            <a:xfrm>
              <a:off x="4513" y="2041"/>
              <a:ext cx="771" cy="137"/>
            </a:xfrm>
            <a:prstGeom prst="rect">
              <a:avLst/>
            </a:prstGeom>
            <a:gradFill rotWithShape="1">
              <a:gsLst>
                <a:gs pos="0">
                  <a:srgbClr val="800000"/>
                </a:gs>
                <a:gs pos="50000">
                  <a:srgbClr val="CC3300"/>
                </a:gs>
                <a:gs pos="100000">
                  <a:srgbClr val="800000"/>
                </a:gs>
                <a:gs pos="100000">
                  <a:srgbClr val="800000"/>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87" name="AutoShape 263"/>
            <p:cNvSpPr>
              <a:spLocks/>
            </p:cNvSpPr>
            <p:nvPr/>
          </p:nvSpPr>
          <p:spPr bwMode="auto">
            <a:xfrm>
              <a:off x="129" y="1912"/>
              <a:ext cx="4784" cy="408"/>
            </a:xfrm>
            <a:prstGeom prst="roundRect">
              <a:avLst>
                <a:gd name="adj" fmla="val 16667"/>
              </a:avLst>
            </a:prstGeom>
            <a:solidFill>
              <a:srgbClr val="FFFF66"/>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200" b="1">
                  <a:solidFill>
                    <a:srgbClr val="FF0000"/>
                  </a:solidFill>
                  <a:latin typeface="Times New Roman" pitchFamily="18" charset="0"/>
                  <a:ea typeface="宋体" panose="02010600030101010101" pitchFamily="2" charset="-122"/>
                  <a:cs typeface="Times New Roman" pitchFamily="18" charset="0"/>
                </a:rPr>
                <a:t>C. </a:t>
              </a:r>
              <a:r>
                <a:rPr lang="vi-VN" altLang="zh-CN" sz="3200" b="1">
                  <a:solidFill>
                    <a:srgbClr val="FF0000"/>
                  </a:solidFill>
                  <a:latin typeface="Times New Roman" pitchFamily="18" charset="0"/>
                  <a:ea typeface="宋体" panose="02010600030101010101" pitchFamily="2" charset="-122"/>
                  <a:cs typeface="Times New Roman" pitchFamily="18" charset="0"/>
                </a:rPr>
                <a:t>Bảo vệ ý kiến đúng</a:t>
              </a:r>
              <a:endParaRPr lang="en-US" altLang="en-US">
                <a:latin typeface="Times New Roman" pitchFamily="18" charset="0"/>
                <a:cs typeface="Times New Roman" pitchFamily="18" charset="0"/>
              </a:endParaRPr>
            </a:p>
          </p:txBody>
        </p:sp>
      </p:grpSp>
      <p:grpSp>
        <p:nvGrpSpPr>
          <p:cNvPr id="710" name="Group -314"/>
          <p:cNvGrpSpPr>
            <a:grpSpLocks/>
          </p:cNvGrpSpPr>
          <p:nvPr/>
        </p:nvGrpSpPr>
        <p:grpSpPr bwMode="auto">
          <a:xfrm>
            <a:off x="454025" y="5892800"/>
            <a:ext cx="7357326" cy="709613"/>
            <a:chOff x="144" y="1891"/>
            <a:chExt cx="4751" cy="447"/>
          </a:xfrm>
        </p:grpSpPr>
        <p:sp>
          <p:nvSpPr>
            <p:cNvPr id="1050889" name="Rectangle 265"/>
            <p:cNvSpPr>
              <a:spLocks/>
            </p:cNvSpPr>
            <p:nvPr/>
          </p:nvSpPr>
          <p:spPr bwMode="auto">
            <a:xfrm>
              <a:off x="4513" y="1993"/>
              <a:ext cx="119" cy="233"/>
            </a:xfrm>
            <a:prstGeom prst="rect">
              <a:avLst/>
            </a:prstGeom>
            <a:solidFill>
              <a:srgbClr val="FF0066"/>
            </a:soli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latin typeface="Times New Roman" pitchFamily="18" charset="0"/>
                <a:ea typeface="宋体" panose="02010600030101010101" pitchFamily="2" charset="-122"/>
                <a:cs typeface="Times New Roman" pitchFamily="18" charset="0"/>
              </a:endParaRPr>
            </a:p>
          </p:txBody>
        </p:sp>
        <p:sp>
          <p:nvSpPr>
            <p:cNvPr id="1050891" name="AutoShape 267"/>
            <p:cNvSpPr>
              <a:spLocks/>
            </p:cNvSpPr>
            <p:nvPr/>
          </p:nvSpPr>
          <p:spPr bwMode="auto">
            <a:xfrm>
              <a:off x="144" y="1891"/>
              <a:ext cx="4751" cy="447"/>
            </a:xfrm>
            <a:prstGeom prst="roundRect">
              <a:avLst>
                <a:gd name="adj" fmla="val 16667"/>
              </a:avLst>
            </a:prstGeom>
            <a:solidFill>
              <a:srgbClr val="99CC00"/>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a:r>
                <a:rPr lang="zh-CN" altLang="zh-CN" sz="3600" b="1">
                  <a:solidFill>
                    <a:srgbClr val="FF0000"/>
                  </a:solidFill>
                  <a:latin typeface="Times New Roman" pitchFamily="18" charset="0"/>
                  <a:ea typeface="宋体" panose="02010600030101010101" pitchFamily="2" charset="-122"/>
                  <a:cs typeface="Times New Roman" pitchFamily="18" charset="0"/>
                </a:rPr>
                <a:t>Đáp án : D</a:t>
              </a:r>
              <a:endParaRPr lang="en-US" altLang="en-US">
                <a:latin typeface="Times New Roman" pitchFamily="18" charset="0"/>
                <a:cs typeface="Times New Roman" pitchFamily="18" charset="0"/>
              </a:endParaRPr>
            </a:p>
          </p:txBody>
        </p:sp>
      </p:grpSp>
      <p:grpSp>
        <p:nvGrpSpPr>
          <p:cNvPr id="712" name="Group -312"/>
          <p:cNvGrpSpPr>
            <a:grpSpLocks/>
          </p:cNvGrpSpPr>
          <p:nvPr/>
        </p:nvGrpSpPr>
        <p:grpSpPr bwMode="auto">
          <a:xfrm>
            <a:off x="457200" y="2054225"/>
            <a:ext cx="7921625" cy="647700"/>
            <a:chOff x="146" y="1910"/>
            <a:chExt cx="5138" cy="408"/>
          </a:xfrm>
        </p:grpSpPr>
        <p:sp>
          <p:nvSpPr>
            <p:cNvPr id="1050893" name="Rectangle 269"/>
            <p:cNvSpPr>
              <a:spLocks/>
            </p:cNvSpPr>
            <p:nvPr/>
          </p:nvSpPr>
          <p:spPr bwMode="auto">
            <a:xfrm>
              <a:off x="4513" y="2041"/>
              <a:ext cx="771" cy="137"/>
            </a:xfrm>
            <a:prstGeom prst="rect">
              <a:avLst/>
            </a:prstGeom>
            <a:solidFill>
              <a:srgbClr val="000000"/>
            </a:solidFill>
            <a:ln w="9525">
              <a:solidFill>
                <a:srgbClr val="3366CC"/>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95" name="AutoShape 271"/>
            <p:cNvSpPr>
              <a:spLocks/>
            </p:cNvSpPr>
            <p:nvPr/>
          </p:nvSpPr>
          <p:spPr bwMode="auto">
            <a:xfrm>
              <a:off x="146" y="1910"/>
              <a:ext cx="4748" cy="408"/>
            </a:xfrm>
            <a:prstGeom prst="roundRect">
              <a:avLst>
                <a:gd name="adj" fmla="val 16667"/>
              </a:avLst>
            </a:prstGeom>
            <a:solidFill>
              <a:srgbClr val="BBE0E3"/>
            </a:solidFill>
            <a:ln w="9525">
              <a:solidFill>
                <a:srgbClr val="3366CC"/>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200" b="1">
                  <a:solidFill>
                    <a:srgbClr val="000066"/>
                  </a:solidFill>
                  <a:latin typeface="Times New Roman" pitchFamily="18" charset="0"/>
                  <a:ea typeface="宋体" panose="02010600030101010101" pitchFamily="2" charset="-122"/>
                  <a:cs typeface="Times New Roman" pitchFamily="18" charset="0"/>
                </a:rPr>
                <a:t>A. </a:t>
              </a:r>
              <a:r>
                <a:rPr lang="vi-VN" altLang="zh-CN" sz="3200" b="1">
                  <a:solidFill>
                    <a:srgbClr val="000066"/>
                  </a:solidFill>
                  <a:latin typeface="Times New Roman" pitchFamily="18" charset="0"/>
                  <a:ea typeface="宋体" panose="02010600030101010101" pitchFamily="2" charset="-122"/>
                  <a:cs typeface="Times New Roman" pitchFamily="18" charset="0"/>
                </a:rPr>
                <a:t>Thực hiện tốt nội quy của trường, lớp</a:t>
              </a:r>
              <a:endParaRPr lang="en-US" altLang="en-US">
                <a:latin typeface="Times New Roman" pitchFamily="18" charset="0"/>
                <a:cs typeface="Times New Roman" pitchFamily="18" charset="0"/>
              </a:endParaRPr>
            </a:p>
          </p:txBody>
        </p:sp>
      </p:grpSp>
      <p:sp>
        <p:nvSpPr>
          <p:cNvPr id="1050897" name="Rectangle 273"/>
          <p:cNvSpPr>
            <a:spLocks/>
          </p:cNvSpPr>
          <p:nvPr/>
        </p:nvSpPr>
        <p:spPr bwMode="auto">
          <a:xfrm>
            <a:off x="8396288" y="917575"/>
            <a:ext cx="576262" cy="6092825"/>
          </a:xfrm>
          <a:prstGeom prst="rect">
            <a:avLst/>
          </a:prstGeom>
          <a:gradFill rotWithShape="1">
            <a:gsLst>
              <a:gs pos="0">
                <a:srgbClr val="FFEBFA"/>
              </a:gs>
              <a:gs pos="14998">
                <a:srgbClr val="C4D6EB"/>
              </a:gs>
              <a:gs pos="29999">
                <a:srgbClr val="85C2FF"/>
              </a:gs>
              <a:gs pos="50000">
                <a:srgbClr val="5E9EFF"/>
              </a:gs>
              <a:gs pos="70000">
                <a:srgbClr val="85C2FF"/>
              </a:gs>
              <a:gs pos="85001">
                <a:srgbClr val="C4D6EB"/>
              </a:gs>
              <a:gs pos="100000">
                <a:srgbClr val="FFEBFA"/>
              </a:gs>
              <a:gs pos="100000">
                <a:srgbClr val="FFEBFA"/>
              </a:gs>
            </a:gsLst>
            <a:lin ang="0" scaled="1"/>
          </a:gradFill>
          <a:ln w="9525">
            <a:solidFill>
              <a:srgbClr val="000000"/>
            </a:solidFill>
            <a:miter lim="800000"/>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99" name="Oval 275"/>
          <p:cNvSpPr>
            <a:spLocks/>
          </p:cNvSpPr>
          <p:nvPr/>
        </p:nvSpPr>
        <p:spPr bwMode="auto">
          <a:xfrm>
            <a:off x="8045450" y="177800"/>
            <a:ext cx="1187450" cy="1152525"/>
          </a:xfrm>
          <a:prstGeom prst="ellipse">
            <a:avLst/>
          </a:prstGeom>
          <a:gradFill rotWithShape="1">
            <a:gsLst>
              <a:gs pos="0">
                <a:srgbClr val="66FF33"/>
              </a:gs>
              <a:gs pos="100000">
                <a:srgbClr val="2F7618"/>
              </a:gs>
              <a:gs pos="100000">
                <a:srgbClr val="2F7618"/>
              </a:gs>
            </a:gsLst>
            <a:path path="shape">
              <a:fillToRect l="50000" t="50000" r="50000" b="50000"/>
            </a:path>
          </a:gradFill>
          <a:ln w="9525">
            <a:solidFill>
              <a:srgbClr val="000000"/>
            </a:solidFill>
            <a:round/>
            <a:headEnd/>
            <a:tailEnd/>
          </a:ln>
        </p:spPr>
        <p:txBody>
          <a:bodyPr wrap="none" anchor="ct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04"/>
                                        </p:tgtEl>
                                        <p:attrNameLst>
                                          <p:attrName>style.visibility</p:attrName>
                                        </p:attrNameLst>
                                      </p:cBhvr>
                                      <p:to>
                                        <p:strVal val="visible"/>
                                      </p:to>
                                    </p:set>
                                    <p:animEffect transition="in" filter="blinds(horizontal)">
                                      <p:cBhvr>
                                        <p:cTn id="7" dur="500"/>
                                        <p:tgtEl>
                                          <p:spTgt spid="704"/>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fds--564431519.wav.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12"/>
                                        </p:tgtEl>
                                        <p:attrNameLst>
                                          <p:attrName>style.visibility</p:attrName>
                                        </p:attrNameLst>
                                      </p:cBhvr>
                                      <p:to>
                                        <p:strVal val="visible"/>
                                      </p:to>
                                    </p:set>
                                    <p:animEffect transition="in" filter="box(in)">
                                      <p:cBhvr>
                                        <p:cTn id="12" dur="500"/>
                                        <p:tgtEl>
                                          <p:spTgt spid="712"/>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3" name="fds--718851598.wav.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06"/>
                                        </p:tgtEl>
                                        <p:attrNameLst>
                                          <p:attrName>style.visibility</p:attrName>
                                        </p:attrNameLst>
                                      </p:cBhvr>
                                      <p:to>
                                        <p:strVal val="visible"/>
                                      </p:to>
                                    </p:set>
                                    <p:animEffect transition="in" filter="box(in)">
                                      <p:cBhvr>
                                        <p:cTn id="17" dur="500"/>
                                        <p:tgtEl>
                                          <p:spTgt spid="706"/>
                                        </p:tgtEl>
                                      </p:cBhvr>
                                    </p:animEffect>
                                  </p:childTnLst>
                                  <p:subTnLst>
                                    <p:audio>
                                      <p:cMediaNode vol="100000">
                                        <p:cTn display="0" masterRel="sameClick">
                                          <p:stCondLst>
                                            <p:cond evt="begin" delay="0">
                                              <p:tn val="15"/>
                                            </p:cond>
                                          </p:stCondLst>
                                          <p:endCondLst>
                                            <p:cond evt="onStopAudio" delay="0">
                                              <p:tgtEl>
                                                <p:sldTgt/>
                                              </p:tgtEl>
                                            </p:cond>
                                          </p:endCondLst>
                                        </p:cTn>
                                        <p:tgtEl>
                                          <p:sndTgt r:embed="rId3" name="fds--718851598.wav.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708"/>
                                        </p:tgtEl>
                                        <p:attrNameLst>
                                          <p:attrName>style.visibility</p:attrName>
                                        </p:attrNameLst>
                                      </p:cBhvr>
                                      <p:to>
                                        <p:strVal val="visible"/>
                                      </p:to>
                                    </p:set>
                                    <p:animEffect transition="in" filter="box(in)">
                                      <p:cBhvr>
                                        <p:cTn id="22" dur="500"/>
                                        <p:tgtEl>
                                          <p:spTgt spid="708"/>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3" name="fds--718851598.wav.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702"/>
                                        </p:tgtEl>
                                        <p:attrNameLst>
                                          <p:attrName>style.visibility</p:attrName>
                                        </p:attrNameLst>
                                      </p:cBhvr>
                                      <p:to>
                                        <p:strVal val="visible"/>
                                      </p:to>
                                    </p:set>
                                    <p:animEffect transition="in" filter="box(in)">
                                      <p:cBhvr>
                                        <p:cTn id="27" dur="500"/>
                                        <p:tgtEl>
                                          <p:spTgt spid="702"/>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3" name="fds--718851598.wav.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710"/>
                                        </p:tgtEl>
                                        <p:attrNameLst>
                                          <p:attrName>style.visibility</p:attrName>
                                        </p:attrNameLst>
                                      </p:cBhvr>
                                      <p:to>
                                        <p:strVal val="visible"/>
                                      </p:to>
                                    </p:set>
                                    <p:anim calcmode="lin" valueType="num">
                                      <p:cBhvr>
                                        <p:cTn id="32" dur="1000" fill="hold"/>
                                        <p:tgtEl>
                                          <p:spTgt spid="710"/>
                                        </p:tgtEl>
                                        <p:attrNameLst>
                                          <p:attrName>ppt_w</p:attrName>
                                        </p:attrNameLst>
                                      </p:cBhvr>
                                      <p:tavLst>
                                        <p:tav tm="100000">
                                          <p:val>
                                            <p:fltVal val="0"/>
                                          </p:val>
                                        </p:tav>
                                        <p:tav>
                                          <p:val>
                                            <p:strVal val="#ppt_w"/>
                                          </p:val>
                                        </p:tav>
                                      </p:tavLst>
                                    </p:anim>
                                    <p:anim calcmode="lin" valueType="num">
                                      <p:cBhvr>
                                        <p:cTn id="33" dur="1000" fill="hold"/>
                                        <p:tgtEl>
                                          <p:spTgt spid="710"/>
                                        </p:tgtEl>
                                        <p:attrNameLst>
                                          <p:attrName>ppt_h</p:attrName>
                                        </p:attrNameLst>
                                      </p:cBhvr>
                                      <p:tavLst>
                                        <p:tav tm="100000">
                                          <p:val>
                                            <p:fltVal val="0"/>
                                          </p:val>
                                        </p:tav>
                                        <p:tav>
                                          <p:val>
                                            <p:strVal val="#ppt_h"/>
                                          </p:val>
                                        </p:tav>
                                      </p:tavLst>
                                    </p:anim>
                                  </p:childTnLst>
                                  <p:subTnLst>
                                    <p:audio>
                                      <p:cMediaNode vol="100000">
                                        <p:cTn display="0" masterRel="sameClick">
                                          <p:stCondLst>
                                            <p:cond evt="begin" delay="0">
                                              <p:tn val="30"/>
                                            </p:cond>
                                          </p:stCondLst>
                                          <p:endCondLst>
                                            <p:cond evt="onStopAudio" delay="0">
                                              <p:tgtEl>
                                                <p:sldTgt/>
                                              </p:tgtEl>
                                            </p:cond>
                                          </p:endCondLst>
                                        </p:cTn>
                                        <p:tgtEl>
                                          <p:sndTgt r:embed="rId4" name="fds--1569614662.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66" name="Picture 314"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00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901" name="Rectangle 277"/>
          <p:cNvSpPr>
            <a:spLocks noGrp="1" noChangeArrowheads="1"/>
          </p:cNvSpPr>
          <p:nvPr>
            <p:ph type="body" idx="1"/>
          </p:nvPr>
        </p:nvSpPr>
        <p:spPr>
          <a:xfrm>
            <a:off x="762000" y="152400"/>
            <a:ext cx="8229600" cy="762000"/>
          </a:xfrm>
          <a:ln/>
        </p:spPr>
        <p:txBody>
          <a:bodyPr/>
          <a:lstStyle/>
          <a:p>
            <a:pPr algn="ctr">
              <a:spcBef>
                <a:spcPct val="50000"/>
              </a:spcBef>
              <a:buClr>
                <a:srgbClr val="FFFFFF"/>
              </a:buClr>
              <a:buFontTx/>
              <a:buNone/>
            </a:pPr>
            <a:r>
              <a:rPr lang="zh-CN" altLang="en-US" sz="3600" b="1">
                <a:solidFill>
                  <a:srgbClr val="CC00CC"/>
                </a:solidFill>
                <a:latin typeface="Times New Roman" panose="02020603050405020304" pitchFamily="18" charset="0"/>
              </a:rPr>
              <a:t>DẶN DÒ</a:t>
            </a:r>
            <a:endParaRPr lang="zh-CN" altLang="zh-CN"/>
          </a:p>
        </p:txBody>
      </p:sp>
      <p:sp>
        <p:nvSpPr>
          <p:cNvPr id="1050903" name="Rectangle 279"/>
          <p:cNvSpPr>
            <a:spLocks noChangeArrowheads="1"/>
          </p:cNvSpPr>
          <p:nvPr/>
        </p:nvSpPr>
        <p:spPr bwMode="auto">
          <a:xfrm>
            <a:off x="685800" y="1066800"/>
            <a:ext cx="518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buClr>
                <a:srgbClr val="FFFFFF"/>
              </a:buClr>
            </a:pPr>
            <a:r>
              <a:rPr lang="en-US" altLang="en-US" sz="2800">
                <a:latin typeface="Times New Roman" panose="02020603050405020304" pitchFamily="18" charset="0"/>
              </a:rPr>
              <a:t>- Học bài</a:t>
            </a:r>
            <a:r>
              <a:rPr lang="en-US" altLang="en-US" sz="2800" b="1">
                <a:latin typeface="Times New Roman" panose="02020603050405020304" pitchFamily="18" charset="0"/>
              </a:rPr>
              <a:t> </a:t>
            </a:r>
            <a:endParaRPr lang="en-US" altLang="en-US"/>
          </a:p>
        </p:txBody>
      </p:sp>
      <p:sp>
        <p:nvSpPr>
          <p:cNvPr id="1050905" name="Rectangle 281"/>
          <p:cNvSpPr>
            <a:spLocks noChangeArrowheads="1"/>
          </p:cNvSpPr>
          <p:nvPr/>
        </p:nvSpPr>
        <p:spPr bwMode="auto">
          <a:xfrm>
            <a:off x="685800" y="1752600"/>
            <a:ext cx="792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buClr>
                <a:srgbClr val="FFFFFF"/>
              </a:buClr>
            </a:pPr>
            <a:r>
              <a:rPr lang="en-US" altLang="en-US" sz="2800">
                <a:latin typeface="Times New Roman" panose="02020603050405020304" pitchFamily="18" charset="0"/>
              </a:rPr>
              <a:t>- Làm bài tập sgk</a:t>
            </a:r>
            <a:endParaRPr lang="zh-CN" altLang="en-US">
              <a:ea typeface="宋体" panose="02010600030101010101" pitchFamily="2" charset="-122"/>
            </a:endParaRPr>
          </a:p>
        </p:txBody>
      </p:sp>
      <p:sp>
        <p:nvSpPr>
          <p:cNvPr id="1050907" name="Rectangle 283"/>
          <p:cNvSpPr>
            <a:spLocks noChangeArrowheads="1"/>
          </p:cNvSpPr>
          <p:nvPr/>
        </p:nvSpPr>
        <p:spPr bwMode="auto">
          <a:xfrm>
            <a:off x="501719" y="2676939"/>
            <a:ext cx="8642281" cy="137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buClr>
                <a:srgbClr val="FFFFFF"/>
              </a:buClr>
            </a:pPr>
            <a:r>
              <a:rPr lang="en-US" altLang="en-US" sz="2800">
                <a:latin typeface="Times New Roman" panose="02020603050405020304" pitchFamily="18" charset="0"/>
              </a:rPr>
              <a:t>- Sưu tầm một số câu tục ngữ, ca dao, danh ngôn nói về tôn trọng lẽ phải</a:t>
            </a:r>
            <a:endParaRPr lang="zh-CN" altLang="en-US">
              <a:ea typeface="宋体" panose="02010600030101010101" pitchFamily="2" charset="-122"/>
            </a:endParaRPr>
          </a:p>
        </p:txBody>
      </p:sp>
      <p:pic>
        <p:nvPicPr>
          <p:cNvPr id="2097468" name="Picture 316" descr="Asian l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03725"/>
            <a:ext cx="26670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75" name="Rectangle 151"/>
          <p:cNvSpPr>
            <a:spLocks noChangeArrowheads="1"/>
          </p:cNvSpPr>
          <p:nvPr/>
        </p:nvSpPr>
        <p:spPr bwMode="auto">
          <a:xfrm>
            <a:off x="2364581" y="637795"/>
            <a:ext cx="40005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6000" b="1">
                <a:solidFill>
                  <a:srgbClr val="FF0000"/>
                </a:solidFill>
                <a:latin typeface="Times New Roman" panose="02020603050405020304" pitchFamily="18" charset="0"/>
                <a:cs typeface="Times New Roman" panose="02020603050405020304" pitchFamily="18" charset="0"/>
              </a:rPr>
              <a:t>Bài 1:</a:t>
            </a:r>
          </a:p>
        </p:txBody>
      </p:sp>
      <p:sp>
        <p:nvSpPr>
          <p:cNvPr id="1050777" name="Rectangle 153"/>
          <p:cNvSpPr>
            <a:spLocks noChangeArrowheads="1"/>
          </p:cNvSpPr>
          <p:nvPr/>
        </p:nvSpPr>
        <p:spPr bwMode="auto">
          <a:xfrm>
            <a:off x="157164" y="2128837"/>
            <a:ext cx="898683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6600" b="1">
                <a:solidFill>
                  <a:schemeClr val="accent6"/>
                </a:solidFill>
                <a:latin typeface="Times New Roman" panose="02020603050405020304" pitchFamily="18" charset="0"/>
                <a:cs typeface="Times New Roman" panose="02020603050405020304" pitchFamily="18" charset="0"/>
              </a:rPr>
              <a:t>TÔN TRỌNG LẼ PHẢI</a:t>
            </a:r>
          </a:p>
        </p:txBody>
      </p:sp>
      <p:pic>
        <p:nvPicPr>
          <p:cNvPr id="2097418" name="Picture 2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9" y="3241675"/>
            <a:ext cx="4414837"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20" name="Picture 268"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241925"/>
            <a:ext cx="2362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22" name="Picture 270" descr="blumen-pflanzen03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 y="0"/>
            <a:ext cx="1828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87824" y="3501008"/>
            <a:ext cx="5184576" cy="1200329"/>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Giáo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Thúy</a:t>
            </a:r>
            <a:r>
              <a:rPr lang="en-US" sz="2400" b="1" dirty="0" smtClean="0">
                <a:latin typeface="Times New Roman" panose="02020603050405020304" pitchFamily="18" charset="0"/>
                <a:cs typeface="Times New Roman" panose="02020603050405020304" pitchFamily="18" charset="0"/>
              </a:rPr>
              <a:t> An</a:t>
            </a:r>
          </a:p>
          <a:p>
            <a:r>
              <a:rPr lang="en-US" sz="2400" b="1" dirty="0" err="1" smtClean="0">
                <a:latin typeface="Times New Roman" panose="02020603050405020304" pitchFamily="18" charset="0"/>
                <a:cs typeface="Times New Roman" panose="02020603050405020304" pitchFamily="18" charset="0"/>
              </a:rPr>
              <a:t>Trường</a:t>
            </a:r>
            <a:r>
              <a:rPr lang="en-US" sz="2400" b="1" dirty="0" smtClean="0">
                <a:latin typeface="Times New Roman" panose="02020603050405020304" pitchFamily="18" charset="0"/>
                <a:cs typeface="Times New Roman" panose="02020603050405020304" pitchFamily="18" charset="0"/>
              </a:rPr>
              <a:t>: THCS Long </a:t>
            </a:r>
            <a:r>
              <a:rPr lang="en-US" sz="2400" b="1" dirty="0" err="1" smtClean="0">
                <a:latin typeface="Times New Roman" panose="02020603050405020304" pitchFamily="18" charset="0"/>
                <a:cs typeface="Times New Roman" panose="02020603050405020304" pitchFamily="18" charset="0"/>
              </a:rPr>
              <a:t>Biên</a:t>
            </a:r>
            <a:endParaRPr lang="en-US" sz="2400" b="1" dirty="0" smtClean="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Năm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2018 – 2019 </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50775"/>
                                        </p:tgtEl>
                                        <p:attrNameLst>
                                          <p:attrName>style.visibility</p:attrName>
                                        </p:attrNameLst>
                                      </p:cBhvr>
                                      <p:to>
                                        <p:strVal val="visible"/>
                                      </p:to>
                                    </p:set>
                                    <p:animEffect transition="in" filter="barn(inVertical)">
                                      <p:cBhvr>
                                        <p:cTn id="7" dur="500"/>
                                        <p:tgtEl>
                                          <p:spTgt spid="105077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50777"/>
                                        </p:tgtEl>
                                        <p:attrNameLst>
                                          <p:attrName>style.visibility</p:attrName>
                                        </p:attrNameLst>
                                      </p:cBhvr>
                                      <p:to>
                                        <p:strVal val="visible"/>
                                      </p:to>
                                    </p:set>
                                    <p:anim calcmode="lin" valueType="num">
                                      <p:cBhvr>
                                        <p:cTn id="12" dur="500" fill="hold"/>
                                        <p:tgtEl>
                                          <p:spTgt spid="1050777"/>
                                        </p:tgtEl>
                                        <p:attrNameLst>
                                          <p:attrName>ppt_w</p:attrName>
                                        </p:attrNameLst>
                                      </p:cBhvr>
                                      <p:tavLst>
                                        <p:tav tm="0">
                                          <p:val>
                                            <p:fltVal val="0"/>
                                          </p:val>
                                        </p:tav>
                                        <p:tav tm="100000">
                                          <p:val>
                                            <p:strVal val="#ppt_w"/>
                                          </p:val>
                                        </p:tav>
                                      </p:tavLst>
                                    </p:anim>
                                    <p:anim calcmode="lin" valueType="num">
                                      <p:cBhvr>
                                        <p:cTn id="13" dur="500" fill="hold"/>
                                        <p:tgtEl>
                                          <p:spTgt spid="10507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775" grpId="0"/>
      <p:bldP spid="10507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24" name="Picture 272"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779" name="Rectangle 155"/>
          <p:cNvSpPr>
            <a:spLocks noGrp="1" noChangeArrowheads="1"/>
          </p:cNvSpPr>
          <p:nvPr>
            <p:ph type="subTitle" idx="4294967295"/>
          </p:nvPr>
        </p:nvSpPr>
        <p:spPr>
          <a:xfrm>
            <a:off x="-7972" y="-30163"/>
            <a:ext cx="5181600" cy="533400"/>
          </a:xfrm>
          <a:ln/>
        </p:spPr>
        <p:txBody>
          <a:bodyPr/>
          <a:lstStyle/>
          <a:p>
            <a:pPr marL="0" indent="0">
              <a:buFontTx/>
              <a:buNone/>
            </a:pPr>
            <a:r>
              <a:rPr lang="zh-CN" altLang="zh-CN" sz="4000" b="1" u="sng">
                <a:solidFill>
                  <a:srgbClr val="0066FF"/>
                </a:solidFill>
                <a:latin typeface="Times New Roman" panose="02020603050405020304" pitchFamily="18" charset="0"/>
              </a:rPr>
              <a:t>I. </a:t>
            </a:r>
            <a:r>
              <a:rPr lang="zh-CN" altLang="en-US" sz="4000" b="1" u="sng">
                <a:solidFill>
                  <a:srgbClr val="0066FF"/>
                </a:solidFill>
                <a:latin typeface="Times New Roman" panose="02020603050405020304" pitchFamily="18" charset="0"/>
              </a:rPr>
              <a:t>ĐẶT</a:t>
            </a:r>
            <a:r>
              <a:rPr lang="zh-CN" altLang="zh-CN" sz="4000" b="1" u="sng">
                <a:solidFill>
                  <a:srgbClr val="0066FF"/>
                </a:solidFill>
                <a:latin typeface="Times New Roman" panose="02020603050405020304" pitchFamily="18" charset="0"/>
              </a:rPr>
              <a:t> VẤN </a:t>
            </a:r>
            <a:r>
              <a:rPr lang="zh-CN" altLang="en-US" sz="4000" b="1" u="sng">
                <a:solidFill>
                  <a:srgbClr val="0066FF"/>
                </a:solidFill>
                <a:latin typeface="Times New Roman" panose="02020603050405020304" pitchFamily="18" charset="0"/>
              </a:rPr>
              <a:t>ĐỀ</a:t>
            </a:r>
            <a:r>
              <a:rPr lang="zh-CN" altLang="zh-CN" sz="4000" b="1" u="sng">
                <a:solidFill>
                  <a:srgbClr val="0066FF"/>
                </a:solidFill>
                <a:latin typeface="Times New Roman" panose="02020603050405020304" pitchFamily="18" charset="0"/>
              </a:rPr>
              <a:t>:</a:t>
            </a:r>
            <a:endParaRPr lang="zh-CN" altLang="en-US" sz="4000" b="1">
              <a:latin typeface="Times New Roman" panose="02020603050405020304" pitchFamily="18" charset="0"/>
            </a:endParaRPr>
          </a:p>
        </p:txBody>
      </p:sp>
      <p:sp>
        <p:nvSpPr>
          <p:cNvPr id="1050781" name="Rectangle 157"/>
          <p:cNvSpPr>
            <a:spLocks noChangeArrowheads="1"/>
          </p:cNvSpPr>
          <p:nvPr/>
        </p:nvSpPr>
        <p:spPr bwMode="auto">
          <a:xfrm>
            <a:off x="-292927" y="3088049"/>
            <a:ext cx="94274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vi-VN" altLang="en-US" sz="2400" b="1">
                <a:solidFill>
                  <a:srgbClr val="002060"/>
                </a:solidFill>
                <a:latin typeface="Times New Roman" panose="02020603050405020304" pitchFamily="18" charset="0"/>
              </a:rPr>
              <a:t>          Câu</a:t>
            </a:r>
            <a:r>
              <a:rPr lang="en-US" altLang="en-US" sz="2400" b="1">
                <a:solidFill>
                  <a:srgbClr val="002060"/>
                </a:solidFill>
                <a:latin typeface="Times New Roman" panose="02020603050405020304" pitchFamily="18" charset="0"/>
              </a:rPr>
              <a:t> 2: Trong các cuộc tranh luận, có bạn đưa ra ý kiến nhưng bị các bạn phản đối. Nếu ý kiến đó là đúng em sẽ xử sự như thế nào? </a:t>
            </a:r>
            <a:endParaRPr lang="zh-CN" altLang="en-US" sz="2400">
              <a:solidFill>
                <a:srgbClr val="002060"/>
              </a:solidFill>
              <a:ea typeface="宋体" panose="02010600030101010101" pitchFamily="2" charset="-122"/>
            </a:endParaRPr>
          </a:p>
        </p:txBody>
      </p:sp>
      <p:sp>
        <p:nvSpPr>
          <p:cNvPr id="1050783" name="Rectangle 159"/>
          <p:cNvSpPr>
            <a:spLocks noChangeArrowheads="1"/>
          </p:cNvSpPr>
          <p:nvPr/>
        </p:nvSpPr>
        <p:spPr bwMode="auto">
          <a:xfrm>
            <a:off x="187325" y="5430838"/>
            <a:ext cx="8670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2000" b="1">
                <a:solidFill>
                  <a:srgbClr val="C00000"/>
                </a:solidFill>
                <a:latin typeface="Times New Roman" panose="02020603050405020304" pitchFamily="18" charset="0"/>
              </a:rPr>
              <a:t>Em sẽ thể hiện thái độ không đồng tình với hành vi đó. Phân tích cho bạn biết tác hại  của việc làm đó và khuyên bạn không làm như vậy nữa.</a:t>
            </a:r>
            <a:endParaRPr lang="zh-CN" altLang="en-US" sz="2000">
              <a:solidFill>
                <a:srgbClr val="C00000"/>
              </a:solidFill>
              <a:ea typeface="宋体" panose="02010600030101010101" pitchFamily="2" charset="-122"/>
            </a:endParaRPr>
          </a:p>
        </p:txBody>
      </p:sp>
      <p:sp>
        <p:nvSpPr>
          <p:cNvPr id="1050785" name="Rectangle 161"/>
          <p:cNvSpPr>
            <a:spLocks noChangeArrowheads="1"/>
          </p:cNvSpPr>
          <p:nvPr/>
        </p:nvSpPr>
        <p:spPr bwMode="auto">
          <a:xfrm>
            <a:off x="3174" y="2414661"/>
            <a:ext cx="89265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2000" b="1">
                <a:solidFill>
                  <a:srgbClr val="C00000"/>
                </a:solidFill>
                <a:latin typeface="Times New Roman" panose="02020603050405020304" pitchFamily="18" charset="0"/>
              </a:rPr>
              <a:t>Việc làm của quan Tuần phủ chứng tỏ ông là người dũng cảm, trung thực dám đấu tranh để bảo vệ lẽ phải không chấp nhận những đều việc sai trái    </a:t>
            </a:r>
            <a:endParaRPr lang="zh-CN" altLang="en-US" sz="2000">
              <a:solidFill>
                <a:srgbClr val="C00000"/>
              </a:solidFill>
              <a:ea typeface="宋体" panose="02010600030101010101" pitchFamily="2" charset="-122"/>
            </a:endParaRPr>
          </a:p>
        </p:txBody>
      </p:sp>
      <p:sp>
        <p:nvSpPr>
          <p:cNvPr id="1050787" name="Rectangle 163"/>
          <p:cNvSpPr>
            <a:spLocks noChangeArrowheads="1"/>
          </p:cNvSpPr>
          <p:nvPr/>
        </p:nvSpPr>
        <p:spPr bwMode="auto">
          <a:xfrm>
            <a:off x="187636" y="484486"/>
            <a:ext cx="40489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2800" b="1">
                <a:solidFill>
                  <a:srgbClr val="FF0000"/>
                </a:solidFill>
                <a:latin typeface="Times New Roman" panose="02020603050405020304" pitchFamily="18" charset="0"/>
              </a:rPr>
              <a:t>1. Đọc thông tin sgk</a:t>
            </a:r>
            <a:endParaRPr lang="zh-CN" altLang="en-US" sz="2800">
              <a:solidFill>
                <a:srgbClr val="FF0000"/>
              </a:solidFill>
              <a:ea typeface="宋体" panose="02010600030101010101" pitchFamily="2" charset="-122"/>
            </a:endParaRPr>
          </a:p>
        </p:txBody>
      </p:sp>
      <p:sp>
        <p:nvSpPr>
          <p:cNvPr id="1050789" name="Rectangle 165"/>
          <p:cNvSpPr>
            <a:spLocks noChangeArrowheads="1"/>
          </p:cNvSpPr>
          <p:nvPr/>
        </p:nvSpPr>
        <p:spPr bwMode="auto">
          <a:xfrm>
            <a:off x="267528" y="1083002"/>
            <a:ext cx="30620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vi-VN" altLang="en-US" sz="2800" b="1">
                <a:solidFill>
                  <a:srgbClr val="FF0000"/>
                </a:solidFill>
                <a:latin typeface="Times New Roman" panose="02020603050405020304" pitchFamily="18" charset="0"/>
              </a:rPr>
              <a:t>2.Trả lời câu hỏi:</a:t>
            </a:r>
            <a:endParaRPr lang="zh-CN" altLang="en-US" sz="2800">
              <a:solidFill>
                <a:srgbClr val="FF0000"/>
              </a:solidFill>
              <a:ea typeface="宋体" panose="02010600030101010101" pitchFamily="2" charset="-122"/>
            </a:endParaRPr>
          </a:p>
        </p:txBody>
      </p:sp>
      <p:sp>
        <p:nvSpPr>
          <p:cNvPr id="1050791" name="Rectangle 167"/>
          <p:cNvSpPr>
            <a:spLocks noChangeArrowheads="1"/>
          </p:cNvSpPr>
          <p:nvPr/>
        </p:nvSpPr>
        <p:spPr bwMode="auto">
          <a:xfrm>
            <a:off x="-34925" y="1535112"/>
            <a:ext cx="9213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vi-VN" altLang="en-US" sz="2400" b="1">
                <a:solidFill>
                  <a:srgbClr val="002060"/>
                </a:solidFill>
                <a:latin typeface="Times New Roman" panose="02020603050405020304" pitchFamily="18" charset="0"/>
              </a:rPr>
              <a:t>       Câu</a:t>
            </a:r>
            <a:r>
              <a:rPr lang="en-US" altLang="en-US" sz="2400" b="1">
                <a:solidFill>
                  <a:srgbClr val="002060"/>
                </a:solidFill>
                <a:latin typeface="Times New Roman" panose="02020603050405020304" pitchFamily="18" charset="0"/>
              </a:rPr>
              <a:t> 1: Em có nhận xét gì về việc làm của quan Tuần phủ Nguyễn Quang Bích trong câu truyện trên?</a:t>
            </a:r>
            <a:endParaRPr lang="zh-CN" altLang="en-US" sz="2400">
              <a:solidFill>
                <a:srgbClr val="002060"/>
              </a:solidFill>
              <a:ea typeface="宋体" panose="02010600030101010101" pitchFamily="2" charset="-122"/>
            </a:endParaRPr>
          </a:p>
        </p:txBody>
      </p:sp>
      <p:sp>
        <p:nvSpPr>
          <p:cNvPr id="1050793" name="Rectangle 169"/>
          <p:cNvSpPr>
            <a:spLocks noChangeArrowheads="1"/>
          </p:cNvSpPr>
          <p:nvPr/>
        </p:nvSpPr>
        <p:spPr bwMode="auto">
          <a:xfrm>
            <a:off x="-34925" y="4084866"/>
            <a:ext cx="90027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2000" b="1">
                <a:solidFill>
                  <a:srgbClr val="C00000"/>
                </a:solidFill>
                <a:latin typeface="Times New Roman" panose="02020603050405020304" pitchFamily="18" charset="0"/>
                <a:cs typeface="Times New Roman" panose="02020603050405020304" pitchFamily="18" charset="0"/>
              </a:rPr>
              <a:t>Nếu ý kiến đó là đúng em sẽ ủng hộ và bảo vệ ý kiến của bạn bằng cách phân tích cho các bạn thấy ý kiến của em là đúng, hợp lí   </a:t>
            </a:r>
          </a:p>
        </p:txBody>
      </p:sp>
      <p:sp>
        <p:nvSpPr>
          <p:cNvPr id="1050795" name="Rectangle 171"/>
          <p:cNvSpPr>
            <a:spLocks noChangeArrowheads="1"/>
          </p:cNvSpPr>
          <p:nvPr/>
        </p:nvSpPr>
        <p:spPr bwMode="auto">
          <a:xfrm>
            <a:off x="0" y="4752975"/>
            <a:ext cx="9134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2400" b="1">
                <a:solidFill>
                  <a:srgbClr val="002060"/>
                </a:solidFill>
                <a:latin typeface="Times New Roman" panose="02020603050405020304" pitchFamily="18" charset="0"/>
                <a:cs typeface="Times New Roman" panose="02020603050405020304" pitchFamily="18" charset="0"/>
              </a:rPr>
              <a:t>Nhóm 3: Nếu biết bạn mình quay cóp trong giờ kiểm tra em sẽ làm gì?  </a:t>
            </a:r>
          </a:p>
        </p:txBody>
      </p:sp>
      <p:pic>
        <p:nvPicPr>
          <p:cNvPr id="2097426" name="Picture 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08" y="104852"/>
            <a:ext cx="1554212" cy="15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50779">
                                            <p:txEl>
                                              <p:pRg st="0" end="0"/>
                                            </p:txEl>
                                          </p:spTgt>
                                        </p:tgtEl>
                                        <p:attrNameLst>
                                          <p:attrName>style.visibility</p:attrName>
                                        </p:attrNameLst>
                                      </p:cBhvr>
                                      <p:to>
                                        <p:strVal val="visible"/>
                                      </p:to>
                                    </p:set>
                                    <p:animEffect transition="in" filter="checkerboard(across)">
                                      <p:cBhvr>
                                        <p:cTn id="7" dur="500"/>
                                        <p:tgtEl>
                                          <p:spTgt spid="1050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50787"/>
                                        </p:tgtEl>
                                        <p:attrNameLst>
                                          <p:attrName>style.visibility</p:attrName>
                                        </p:attrNameLst>
                                      </p:cBhvr>
                                      <p:to>
                                        <p:strVal val="visible"/>
                                      </p:to>
                                    </p:set>
                                    <p:anim calcmode="lin" valueType="num">
                                      <p:cBhvr additive="base">
                                        <p:cTn id="12" dur="500"/>
                                        <p:tgtEl>
                                          <p:spTgt spid="1050787"/>
                                        </p:tgtEl>
                                        <p:attrNameLst>
                                          <p:attrName>ppt_y</p:attrName>
                                        </p:attrNameLst>
                                      </p:cBhvr>
                                      <p:tavLst>
                                        <p:tav tm="0">
                                          <p:val>
                                            <p:strVal val="#ppt_y+#ppt_h*1.125000"/>
                                          </p:val>
                                        </p:tav>
                                        <p:tav tm="100000">
                                          <p:val>
                                            <p:strVal val="#ppt_y"/>
                                          </p:val>
                                        </p:tav>
                                      </p:tavLst>
                                    </p:anim>
                                    <p:animEffect transition="in" filter="wipe(up)">
                                      <p:cBhvr>
                                        <p:cTn id="13" dur="500"/>
                                        <p:tgtEl>
                                          <p:spTgt spid="1050787"/>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050789"/>
                                        </p:tgtEl>
                                        <p:attrNameLst>
                                          <p:attrName>style.visibility</p:attrName>
                                        </p:attrNameLst>
                                      </p:cBhvr>
                                      <p:to>
                                        <p:strVal val="visible"/>
                                      </p:to>
                                    </p:set>
                                    <p:animEffect transition="in" filter="wedge">
                                      <p:cBhvr>
                                        <p:cTn id="18" dur="2000"/>
                                        <p:tgtEl>
                                          <p:spTgt spid="1050789"/>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050791"/>
                                        </p:tgtEl>
                                        <p:attrNameLst>
                                          <p:attrName>style.visibility</p:attrName>
                                        </p:attrNameLst>
                                      </p:cBhvr>
                                      <p:to>
                                        <p:strVal val="visible"/>
                                      </p:to>
                                    </p:set>
                                    <p:animEffect transition="in" filter="wipe(down)">
                                      <p:cBhvr>
                                        <p:cTn id="23" dur="580">
                                          <p:stCondLst>
                                            <p:cond delay="0"/>
                                          </p:stCondLst>
                                        </p:cTn>
                                        <p:tgtEl>
                                          <p:spTgt spid="1050791"/>
                                        </p:tgtEl>
                                      </p:cBhvr>
                                    </p:animEffect>
                                    <p:anim calcmode="lin" valueType="num">
                                      <p:cBhvr>
                                        <p:cTn id="24" dur="1822" tmFilter="0,0; 0.14,0.36; 0.43,0.73; 0.71,0.91; 1.0,1.0">
                                          <p:stCondLst>
                                            <p:cond delay="0"/>
                                          </p:stCondLst>
                                        </p:cTn>
                                        <p:tgtEl>
                                          <p:spTgt spid="105079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5079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5079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5079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50791"/>
                                        </p:tgtEl>
                                        <p:attrNameLst>
                                          <p:attrName>ppt_y</p:attrName>
                                        </p:attrNameLst>
                                      </p:cBhvr>
                                      <p:tavLst>
                                        <p:tav tm="0" fmla="#ppt_y-sin(pi*$)/81">
                                          <p:val>
                                            <p:fltVal val="0"/>
                                          </p:val>
                                        </p:tav>
                                        <p:tav tm="100000">
                                          <p:val>
                                            <p:fltVal val="1"/>
                                          </p:val>
                                        </p:tav>
                                      </p:tavLst>
                                    </p:anim>
                                    <p:animScale>
                                      <p:cBhvr>
                                        <p:cTn id="29" dur="26">
                                          <p:stCondLst>
                                            <p:cond delay="650"/>
                                          </p:stCondLst>
                                        </p:cTn>
                                        <p:tgtEl>
                                          <p:spTgt spid="1050791"/>
                                        </p:tgtEl>
                                      </p:cBhvr>
                                      <p:to x="100000" y="60000"/>
                                    </p:animScale>
                                    <p:animScale>
                                      <p:cBhvr>
                                        <p:cTn id="30" dur="166" decel="50000">
                                          <p:stCondLst>
                                            <p:cond delay="676"/>
                                          </p:stCondLst>
                                        </p:cTn>
                                        <p:tgtEl>
                                          <p:spTgt spid="1050791"/>
                                        </p:tgtEl>
                                      </p:cBhvr>
                                      <p:to x="100000" y="100000"/>
                                    </p:animScale>
                                    <p:animScale>
                                      <p:cBhvr>
                                        <p:cTn id="31" dur="26">
                                          <p:stCondLst>
                                            <p:cond delay="1312"/>
                                          </p:stCondLst>
                                        </p:cTn>
                                        <p:tgtEl>
                                          <p:spTgt spid="1050791"/>
                                        </p:tgtEl>
                                      </p:cBhvr>
                                      <p:to x="100000" y="80000"/>
                                    </p:animScale>
                                    <p:animScale>
                                      <p:cBhvr>
                                        <p:cTn id="32" dur="166" decel="50000">
                                          <p:stCondLst>
                                            <p:cond delay="1338"/>
                                          </p:stCondLst>
                                        </p:cTn>
                                        <p:tgtEl>
                                          <p:spTgt spid="1050791"/>
                                        </p:tgtEl>
                                      </p:cBhvr>
                                      <p:to x="100000" y="100000"/>
                                    </p:animScale>
                                    <p:animScale>
                                      <p:cBhvr>
                                        <p:cTn id="33" dur="26">
                                          <p:stCondLst>
                                            <p:cond delay="1642"/>
                                          </p:stCondLst>
                                        </p:cTn>
                                        <p:tgtEl>
                                          <p:spTgt spid="1050791"/>
                                        </p:tgtEl>
                                      </p:cBhvr>
                                      <p:to x="100000" y="90000"/>
                                    </p:animScale>
                                    <p:animScale>
                                      <p:cBhvr>
                                        <p:cTn id="34" dur="166" decel="50000">
                                          <p:stCondLst>
                                            <p:cond delay="1668"/>
                                          </p:stCondLst>
                                        </p:cTn>
                                        <p:tgtEl>
                                          <p:spTgt spid="1050791"/>
                                        </p:tgtEl>
                                      </p:cBhvr>
                                      <p:to x="100000" y="100000"/>
                                    </p:animScale>
                                    <p:animScale>
                                      <p:cBhvr>
                                        <p:cTn id="35" dur="26">
                                          <p:stCondLst>
                                            <p:cond delay="1808"/>
                                          </p:stCondLst>
                                        </p:cTn>
                                        <p:tgtEl>
                                          <p:spTgt spid="1050791"/>
                                        </p:tgtEl>
                                      </p:cBhvr>
                                      <p:to x="100000" y="95000"/>
                                    </p:animScale>
                                    <p:animScale>
                                      <p:cBhvr>
                                        <p:cTn id="36" dur="166" decel="50000">
                                          <p:stCondLst>
                                            <p:cond delay="1834"/>
                                          </p:stCondLst>
                                        </p:cTn>
                                        <p:tgtEl>
                                          <p:spTgt spid="105079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050785"/>
                                        </p:tgtEl>
                                        <p:attrNameLst>
                                          <p:attrName>style.visibility</p:attrName>
                                        </p:attrNameLst>
                                      </p:cBhvr>
                                      <p:to>
                                        <p:strVal val="visible"/>
                                      </p:to>
                                    </p:set>
                                    <p:animEffect transition="in" filter="strips(downLeft)">
                                      <p:cBhvr>
                                        <p:cTn id="41" dur="500"/>
                                        <p:tgtEl>
                                          <p:spTgt spid="1050785"/>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1050781"/>
                                        </p:tgtEl>
                                        <p:attrNameLst>
                                          <p:attrName>style.visibility</p:attrName>
                                        </p:attrNameLst>
                                      </p:cBhvr>
                                      <p:to>
                                        <p:strVal val="visible"/>
                                      </p:to>
                                    </p:set>
                                    <p:anim calcmode="lin" valueType="num">
                                      <p:cBhvr>
                                        <p:cTn id="46" dur="1000" fill="hold"/>
                                        <p:tgtEl>
                                          <p:spTgt spid="1050781"/>
                                        </p:tgtEl>
                                        <p:attrNameLst>
                                          <p:attrName>ppt_w</p:attrName>
                                        </p:attrNameLst>
                                      </p:cBhvr>
                                      <p:tavLst>
                                        <p:tav tm="0">
                                          <p:val>
                                            <p:strVal val="#ppt_w*0.70"/>
                                          </p:val>
                                        </p:tav>
                                        <p:tav tm="100000">
                                          <p:val>
                                            <p:strVal val="#ppt_w"/>
                                          </p:val>
                                        </p:tav>
                                      </p:tavLst>
                                    </p:anim>
                                    <p:anim calcmode="lin" valueType="num">
                                      <p:cBhvr>
                                        <p:cTn id="47" dur="1000" fill="hold"/>
                                        <p:tgtEl>
                                          <p:spTgt spid="1050781"/>
                                        </p:tgtEl>
                                        <p:attrNameLst>
                                          <p:attrName>ppt_h</p:attrName>
                                        </p:attrNameLst>
                                      </p:cBhvr>
                                      <p:tavLst>
                                        <p:tav tm="0">
                                          <p:val>
                                            <p:strVal val="#ppt_h"/>
                                          </p:val>
                                        </p:tav>
                                        <p:tav tm="100000">
                                          <p:val>
                                            <p:strVal val="#ppt_h"/>
                                          </p:val>
                                        </p:tav>
                                      </p:tavLst>
                                    </p:anim>
                                    <p:animEffect transition="in" filter="fade">
                                      <p:cBhvr>
                                        <p:cTn id="48" dur="1000"/>
                                        <p:tgtEl>
                                          <p:spTgt spid="105078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50793"/>
                                        </p:tgtEl>
                                        <p:attrNameLst>
                                          <p:attrName>style.visibility</p:attrName>
                                        </p:attrNameLst>
                                      </p:cBhvr>
                                      <p:to>
                                        <p:strVal val="visible"/>
                                      </p:to>
                                    </p:set>
                                    <p:anim calcmode="lin" valueType="num">
                                      <p:cBhvr additive="base">
                                        <p:cTn id="53" dur="500" fill="hold"/>
                                        <p:tgtEl>
                                          <p:spTgt spid="1050793"/>
                                        </p:tgtEl>
                                        <p:attrNameLst>
                                          <p:attrName>ppt_x</p:attrName>
                                        </p:attrNameLst>
                                      </p:cBhvr>
                                      <p:tavLst>
                                        <p:tav tm="0">
                                          <p:val>
                                            <p:strVal val="#ppt_x"/>
                                          </p:val>
                                        </p:tav>
                                        <p:tav tm="100000">
                                          <p:val>
                                            <p:strVal val="#ppt_x"/>
                                          </p:val>
                                        </p:tav>
                                      </p:tavLst>
                                    </p:anim>
                                    <p:anim calcmode="lin" valueType="num">
                                      <p:cBhvr additive="base">
                                        <p:cTn id="54" dur="500" fill="hold"/>
                                        <p:tgtEl>
                                          <p:spTgt spid="105079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50795"/>
                                        </p:tgtEl>
                                        <p:attrNameLst>
                                          <p:attrName>style.visibility</p:attrName>
                                        </p:attrNameLst>
                                      </p:cBhvr>
                                      <p:to>
                                        <p:strVal val="visible"/>
                                      </p:to>
                                    </p:set>
                                    <p:anim calcmode="lin" valueType="num">
                                      <p:cBhvr additive="base">
                                        <p:cTn id="59" dur="500" fill="hold"/>
                                        <p:tgtEl>
                                          <p:spTgt spid="1050795"/>
                                        </p:tgtEl>
                                        <p:attrNameLst>
                                          <p:attrName>ppt_x</p:attrName>
                                        </p:attrNameLst>
                                      </p:cBhvr>
                                      <p:tavLst>
                                        <p:tav tm="0">
                                          <p:val>
                                            <p:strVal val="#ppt_x"/>
                                          </p:val>
                                        </p:tav>
                                        <p:tav tm="100000">
                                          <p:val>
                                            <p:strVal val="#ppt_x"/>
                                          </p:val>
                                        </p:tav>
                                      </p:tavLst>
                                    </p:anim>
                                    <p:anim calcmode="lin" valueType="num">
                                      <p:cBhvr additive="base">
                                        <p:cTn id="60" dur="500" fill="hold"/>
                                        <p:tgtEl>
                                          <p:spTgt spid="105079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050783"/>
                                        </p:tgtEl>
                                        <p:attrNameLst>
                                          <p:attrName>style.visibility</p:attrName>
                                        </p:attrNameLst>
                                      </p:cBhvr>
                                      <p:to>
                                        <p:strVal val="visible"/>
                                      </p:to>
                                    </p:set>
                                    <p:anim calcmode="lin" valueType="num">
                                      <p:cBhvr>
                                        <p:cTn id="65" dur="1000" fill="hold"/>
                                        <p:tgtEl>
                                          <p:spTgt spid="1050783"/>
                                        </p:tgtEl>
                                        <p:attrNameLst>
                                          <p:attrName>ppt_w</p:attrName>
                                        </p:attrNameLst>
                                      </p:cBhvr>
                                      <p:tavLst>
                                        <p:tav tm="0">
                                          <p:val>
                                            <p:fltVal val="0"/>
                                          </p:val>
                                        </p:tav>
                                        <p:tav tm="100000">
                                          <p:val>
                                            <p:strVal val="#ppt_w"/>
                                          </p:val>
                                        </p:tav>
                                      </p:tavLst>
                                    </p:anim>
                                    <p:anim calcmode="lin" valueType="num">
                                      <p:cBhvr>
                                        <p:cTn id="66" dur="1000" fill="hold"/>
                                        <p:tgtEl>
                                          <p:spTgt spid="1050783"/>
                                        </p:tgtEl>
                                        <p:attrNameLst>
                                          <p:attrName>ppt_h</p:attrName>
                                        </p:attrNameLst>
                                      </p:cBhvr>
                                      <p:tavLst>
                                        <p:tav tm="0">
                                          <p:val>
                                            <p:fltVal val="0"/>
                                          </p:val>
                                        </p:tav>
                                        <p:tav tm="100000">
                                          <p:val>
                                            <p:strVal val="#ppt_h"/>
                                          </p:val>
                                        </p:tav>
                                      </p:tavLst>
                                    </p:anim>
                                    <p:anim calcmode="lin" valueType="num">
                                      <p:cBhvr>
                                        <p:cTn id="67" dur="1000" fill="hold"/>
                                        <p:tgtEl>
                                          <p:spTgt spid="1050783"/>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0507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779" grpId="0" build="p"/>
      <p:bldP spid="1050781" grpId="0"/>
      <p:bldP spid="1050783" grpId="0"/>
      <p:bldP spid="1050785" grpId="0"/>
      <p:bldP spid="1050787" grpId="0"/>
      <p:bldP spid="1050789" grpId="0"/>
      <p:bldP spid="1050791" grpId="0"/>
      <p:bldP spid="1050793" grpId="0"/>
      <p:bldP spid="10507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32" name="Picture 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89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34" name="Picture 2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427288" y="2682876"/>
            <a:ext cx="644207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36" name="Picture 2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7825"/>
            <a:ext cx="91789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38" name="Picture 2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087144" y="2463007"/>
            <a:ext cx="6442075"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ong bóng Ý nghĩ: Hình đám mây 1">
            <a:extLst>
              <a:ext uri="{FF2B5EF4-FFF2-40B4-BE49-F238E27FC236}">
                <a16:creationId xmlns="" xmlns:a16="http://schemas.microsoft.com/office/drawing/2014/main" id="{545D7180-E132-C346-8C2D-492D657EF894}"/>
              </a:ext>
            </a:extLst>
          </p:cNvPr>
          <p:cNvSpPr/>
          <p:nvPr/>
        </p:nvSpPr>
        <p:spPr bwMode="auto">
          <a:xfrm>
            <a:off x="884239" y="941349"/>
            <a:ext cx="6669500" cy="4591125"/>
          </a:xfrm>
          <a:prstGeom prst="cloud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p:txBody>
      </p:sp>
      <p:sp>
        <p:nvSpPr>
          <p:cNvPr id="3" name="Rectangle 173">
            <a:extLst>
              <a:ext uri="{FF2B5EF4-FFF2-40B4-BE49-F238E27FC236}">
                <a16:creationId xmlns="" xmlns:a16="http://schemas.microsoft.com/office/drawing/2014/main" id="{1D2A5091-DD26-D141-9ACD-213C4113BEBD}"/>
              </a:ext>
            </a:extLst>
          </p:cNvPr>
          <p:cNvSpPr>
            <a:spLocks/>
          </p:cNvSpPr>
          <p:nvPr/>
        </p:nvSpPr>
        <p:spPr bwMode="auto">
          <a:xfrm>
            <a:off x="1472787" y="2174318"/>
            <a:ext cx="5869401" cy="187522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lnSpc>
                <a:spcPct val="80000"/>
              </a:lnSpc>
              <a:spcBef>
                <a:spcPct val="30000"/>
              </a:spcBef>
            </a:pPr>
            <a:r>
              <a:rPr lang="en-US" altLang="en-US" sz="4800">
                <a:solidFill>
                  <a:srgbClr val="002060"/>
                </a:solidFill>
                <a:latin typeface="Times New Roman" panose="02020603050405020304" pitchFamily="18" charset="0"/>
              </a:rPr>
              <a:t>Theo em thế nào là lẽ phải? Tôn trọng lẽ phải là gì?</a:t>
            </a:r>
            <a:endParaRPr lang="zh-CN" altLang="en-US">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40" name="Picture 288"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799" name="Rectangle 175"/>
          <p:cNvSpPr>
            <a:spLocks noChangeArrowheads="1"/>
          </p:cNvSpPr>
          <p:nvPr/>
        </p:nvSpPr>
        <p:spPr bwMode="auto">
          <a:xfrm>
            <a:off x="0" y="15875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just" eaLnBrk="1" latinLnBrk="1" hangingPunct="1">
              <a:spcBef>
                <a:spcPct val="50000"/>
              </a:spcBef>
            </a:pPr>
            <a:r>
              <a:rPr lang="vi-VN" altLang="en-US" sz="3200" b="1">
                <a:solidFill>
                  <a:srgbClr val="000066"/>
                </a:solidFill>
                <a:latin typeface="Times New Roman" panose="02020603050405020304" pitchFamily="18" charset="0"/>
              </a:rPr>
              <a:t>   </a:t>
            </a:r>
            <a:r>
              <a:rPr lang="en-US" altLang="en-US" sz="3200" b="1">
                <a:solidFill>
                  <a:srgbClr val="000066"/>
                </a:solidFill>
                <a:latin typeface="Times New Roman" panose="02020603050405020304" pitchFamily="18" charset="0"/>
              </a:rPr>
              <a:t> </a:t>
            </a:r>
            <a:r>
              <a:rPr lang="vi-VN" altLang="en-US" sz="3200" b="1">
                <a:solidFill>
                  <a:srgbClr val="000066"/>
                </a:solidFill>
                <a:latin typeface="Times New Roman" panose="02020603050405020304" pitchFamily="18" charset="0"/>
              </a:rPr>
              <a:t>    </a:t>
            </a:r>
            <a:r>
              <a:rPr lang="en-US" altLang="en-US" sz="3200" b="1">
                <a:solidFill>
                  <a:srgbClr val="000066"/>
                </a:solidFill>
                <a:latin typeface="Times New Roman" panose="02020603050405020304" pitchFamily="18" charset="0"/>
              </a:rPr>
              <a:t>- Lẽ phải là những điều được coi là đúng đắn, phù hợp với đạo lí và lợi ích chung của xã hội.</a:t>
            </a:r>
            <a:endParaRPr lang="zh-CN" altLang="en-US" sz="3200">
              <a:ea typeface="宋体" panose="02010600030101010101" pitchFamily="2" charset="-122"/>
            </a:endParaRPr>
          </a:p>
        </p:txBody>
      </p:sp>
      <p:sp>
        <p:nvSpPr>
          <p:cNvPr id="1050801" name="Rectangle 177"/>
          <p:cNvSpPr>
            <a:spLocks noChangeArrowheads="1"/>
          </p:cNvSpPr>
          <p:nvPr/>
        </p:nvSpPr>
        <p:spPr bwMode="auto">
          <a:xfrm>
            <a:off x="-504825" y="-61117"/>
            <a:ext cx="1015365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eaLnBrk="1" latinLnBrk="1" hangingPunct="1">
              <a:spcBef>
                <a:spcPct val="50000"/>
              </a:spcBef>
            </a:pPr>
            <a:r>
              <a:rPr lang="zh-CN" altLang="zh-CN" sz="6000" b="1" u="sng">
                <a:solidFill>
                  <a:srgbClr val="0066FF"/>
                </a:solidFill>
                <a:latin typeface="Times New Roman" panose="02020603050405020304" pitchFamily="18" charset="0"/>
                <a:ea typeface="宋体" panose="02010600030101010101" pitchFamily="2" charset="-122"/>
              </a:rPr>
              <a:t>II: NỘI DUNG BÀI HỌC:</a:t>
            </a:r>
            <a:endParaRPr lang="zh-CN" altLang="en-US" sz="6000">
              <a:ea typeface="宋体" panose="02010600030101010101" pitchFamily="2" charset="-122"/>
            </a:endParaRPr>
          </a:p>
        </p:txBody>
      </p:sp>
      <p:pic>
        <p:nvPicPr>
          <p:cNvPr id="2097442" name="Picture 2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87" y="937656"/>
            <a:ext cx="164623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03" name="Rectangle 179"/>
          <p:cNvSpPr>
            <a:spLocks noChangeArrowheads="1"/>
          </p:cNvSpPr>
          <p:nvPr/>
        </p:nvSpPr>
        <p:spPr bwMode="auto">
          <a:xfrm>
            <a:off x="520804" y="893418"/>
            <a:ext cx="4000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4000" b="1">
                <a:latin typeface="Times New Roman" panose="02020603050405020304" pitchFamily="18" charset="0"/>
                <a:cs typeface="Times New Roman" panose="02020603050405020304" pitchFamily="18" charset="0"/>
              </a:rPr>
              <a:t>1. Khái niệm:</a:t>
            </a:r>
          </a:p>
        </p:txBody>
      </p:sp>
      <p:sp>
        <p:nvSpPr>
          <p:cNvPr id="1050805" name="Rectangle 181"/>
          <p:cNvSpPr>
            <a:spLocks noChangeArrowheads="1"/>
          </p:cNvSpPr>
          <p:nvPr/>
        </p:nvSpPr>
        <p:spPr bwMode="auto">
          <a:xfrm>
            <a:off x="-50696" y="3909742"/>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just" eaLnBrk="1" latinLnBrk="1" hangingPunct="1">
              <a:spcBef>
                <a:spcPct val="50000"/>
              </a:spcBef>
            </a:pPr>
            <a:r>
              <a:rPr lang="en-US" altLang="en-US" sz="3200" b="1">
                <a:solidFill>
                  <a:srgbClr val="000066"/>
                </a:solidFill>
                <a:latin typeface="Times New Roman" panose="02020603050405020304" pitchFamily="18" charset="0"/>
              </a:rPr>
              <a:t> - Tôn trọng lẽ phải là công nhận, ủng hộ, tuân theo và bảo vệ những điều đúng đắn; biết điều chỉnh suy nghĩ, hành vi của mình theo hướng tích cực; không chấp nhận và không làm những việc sai trái  </a:t>
            </a:r>
            <a:endParaRPr lang="zh-CN" altLang="en-US" sz="3200">
              <a:ea typeface="宋体" panose="02010600030101010101" pitchFamily="2" charset="-122"/>
            </a:endParaRPr>
          </a:p>
        </p:txBody>
      </p:sp>
      <p:pic>
        <p:nvPicPr>
          <p:cNvPr id="2097444" name="Picture 2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8" y="2538960"/>
            <a:ext cx="1646237"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50801"/>
                                        </p:tgtEl>
                                        <p:attrNameLst>
                                          <p:attrName>style.visibility</p:attrName>
                                        </p:attrNameLst>
                                      </p:cBhvr>
                                      <p:to>
                                        <p:strVal val="visible"/>
                                      </p:to>
                                    </p:set>
                                    <p:animEffect transition="in" filter="circle(in)">
                                      <p:cBhvr>
                                        <p:cTn id="7" dur="2000"/>
                                        <p:tgtEl>
                                          <p:spTgt spid="10508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50803"/>
                                        </p:tgtEl>
                                        <p:attrNameLst>
                                          <p:attrName>style.visibility</p:attrName>
                                        </p:attrNameLst>
                                      </p:cBhvr>
                                      <p:to>
                                        <p:strVal val="visible"/>
                                      </p:to>
                                    </p:set>
                                    <p:anim calcmode="lin" valueType="num">
                                      <p:cBhvr additive="base">
                                        <p:cTn id="12" dur="500" fill="hold"/>
                                        <p:tgtEl>
                                          <p:spTgt spid="1050803"/>
                                        </p:tgtEl>
                                        <p:attrNameLst>
                                          <p:attrName>ppt_x</p:attrName>
                                        </p:attrNameLst>
                                      </p:cBhvr>
                                      <p:tavLst>
                                        <p:tav tm="0">
                                          <p:val>
                                            <p:strVal val="#ppt_x"/>
                                          </p:val>
                                        </p:tav>
                                        <p:tav tm="100000">
                                          <p:val>
                                            <p:strVal val="#ppt_x"/>
                                          </p:val>
                                        </p:tav>
                                      </p:tavLst>
                                    </p:anim>
                                    <p:anim calcmode="lin" valueType="num">
                                      <p:cBhvr additive="base">
                                        <p:cTn id="13" dur="500" fill="hold"/>
                                        <p:tgtEl>
                                          <p:spTgt spid="105080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050799"/>
                                        </p:tgtEl>
                                        <p:attrNameLst>
                                          <p:attrName>style.visibility</p:attrName>
                                        </p:attrNameLst>
                                      </p:cBhvr>
                                      <p:to>
                                        <p:strVal val="visible"/>
                                      </p:to>
                                    </p:set>
                                    <p:anim calcmode="lin" valueType="num">
                                      <p:cBhvr>
                                        <p:cTn id="18" dur="1000" fill="hold"/>
                                        <p:tgtEl>
                                          <p:spTgt spid="1050799"/>
                                        </p:tgtEl>
                                        <p:attrNameLst>
                                          <p:attrName>ppt_w</p:attrName>
                                        </p:attrNameLst>
                                      </p:cBhvr>
                                      <p:tavLst>
                                        <p:tav tm="0">
                                          <p:val>
                                            <p:strVal val="#ppt_w*0.70"/>
                                          </p:val>
                                        </p:tav>
                                        <p:tav tm="100000">
                                          <p:val>
                                            <p:strVal val="#ppt_w"/>
                                          </p:val>
                                        </p:tav>
                                      </p:tavLst>
                                    </p:anim>
                                    <p:anim calcmode="lin" valueType="num">
                                      <p:cBhvr>
                                        <p:cTn id="19" dur="1000" fill="hold"/>
                                        <p:tgtEl>
                                          <p:spTgt spid="1050799"/>
                                        </p:tgtEl>
                                        <p:attrNameLst>
                                          <p:attrName>ppt_h</p:attrName>
                                        </p:attrNameLst>
                                      </p:cBhvr>
                                      <p:tavLst>
                                        <p:tav tm="0">
                                          <p:val>
                                            <p:strVal val="#ppt_h"/>
                                          </p:val>
                                        </p:tav>
                                        <p:tav tm="100000">
                                          <p:val>
                                            <p:strVal val="#ppt_h"/>
                                          </p:val>
                                        </p:tav>
                                      </p:tavLst>
                                    </p:anim>
                                    <p:animEffect transition="in" filter="fade">
                                      <p:cBhvr>
                                        <p:cTn id="20" dur="1000"/>
                                        <p:tgtEl>
                                          <p:spTgt spid="105079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2097442"/>
                                        </p:tgtEl>
                                        <p:attrNameLst>
                                          <p:attrName>style.visibility</p:attrName>
                                        </p:attrNameLst>
                                      </p:cBhvr>
                                      <p:to>
                                        <p:strVal val="visible"/>
                                      </p:to>
                                    </p:set>
                                    <p:animEffect transition="in" filter="strips(downLeft)">
                                      <p:cBhvr>
                                        <p:cTn id="25" dur="500"/>
                                        <p:tgtEl>
                                          <p:spTgt spid="2097442"/>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050805"/>
                                        </p:tgtEl>
                                        <p:attrNameLst>
                                          <p:attrName>style.visibility</p:attrName>
                                        </p:attrNameLst>
                                      </p:cBhvr>
                                      <p:to>
                                        <p:strVal val="visible"/>
                                      </p:to>
                                    </p:set>
                                    <p:animEffect transition="in" filter="strips(downLeft)">
                                      <p:cBhvr>
                                        <p:cTn id="30" dur="500"/>
                                        <p:tgtEl>
                                          <p:spTgt spid="1050805"/>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nodeType="clickEffect">
                                  <p:stCondLst>
                                    <p:cond delay="0"/>
                                  </p:stCondLst>
                                  <p:childTnLst>
                                    <p:set>
                                      <p:cBhvr>
                                        <p:cTn id="34" dur="1" fill="hold">
                                          <p:stCondLst>
                                            <p:cond delay="0"/>
                                          </p:stCondLst>
                                        </p:cTn>
                                        <p:tgtEl>
                                          <p:spTgt spid="2097444"/>
                                        </p:tgtEl>
                                        <p:attrNameLst>
                                          <p:attrName>style.visibility</p:attrName>
                                        </p:attrNameLst>
                                      </p:cBhvr>
                                      <p:to>
                                        <p:strVal val="visible"/>
                                      </p:to>
                                    </p:set>
                                    <p:animEffect transition="in" filter="wedge">
                                      <p:cBhvr>
                                        <p:cTn id="35" dur="2000"/>
                                        <p:tgtEl>
                                          <p:spTgt spid="2097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799" grpId="0"/>
      <p:bldP spid="1050801" grpId="0"/>
      <p:bldP spid="1050803" grpId="0"/>
      <p:bldP spid="10508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46" name="Picture 294" descr="anh dep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07" name="Rectangle 183"/>
          <p:cNvSpPr>
            <a:spLocks noChangeArrowheads="1"/>
          </p:cNvSpPr>
          <p:nvPr/>
        </p:nvSpPr>
        <p:spPr bwMode="auto">
          <a:xfrm>
            <a:off x="879475" y="5537200"/>
            <a:ext cx="2333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en-US" altLang="en-US"/>
          </a:p>
        </p:txBody>
      </p:sp>
      <p:sp>
        <p:nvSpPr>
          <p:cNvPr id="1050809" name="Rectangle 185"/>
          <p:cNvSpPr>
            <a:spLocks noChangeArrowheads="1"/>
          </p:cNvSpPr>
          <p:nvPr/>
        </p:nvSpPr>
        <p:spPr bwMode="auto">
          <a:xfrm>
            <a:off x="808038" y="5321300"/>
            <a:ext cx="2333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en-US" altLang="en-US"/>
          </a:p>
        </p:txBody>
      </p:sp>
      <p:grpSp>
        <p:nvGrpSpPr>
          <p:cNvPr id="672" name="Group -352"/>
          <p:cNvGrpSpPr>
            <a:grpSpLocks/>
          </p:cNvGrpSpPr>
          <p:nvPr/>
        </p:nvGrpSpPr>
        <p:grpSpPr bwMode="auto">
          <a:xfrm>
            <a:off x="6718300" y="4160838"/>
            <a:ext cx="2425700" cy="2754312"/>
            <a:chOff x="4032" y="1728"/>
            <a:chExt cx="1656" cy="1735"/>
          </a:xfrm>
        </p:grpSpPr>
        <p:pic>
          <p:nvPicPr>
            <p:cNvPr id="2097448" name="Picture 296" descr="FAMIL0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 y="2246"/>
              <a:ext cx="1656" cy="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11" name="Rectangle 187"/>
            <p:cNvSpPr>
              <a:spLocks noChangeArrowheads="1"/>
            </p:cNvSpPr>
            <p:nvPr/>
          </p:nvSpPr>
          <p:spPr bwMode="auto">
            <a:xfrm>
              <a:off x="4368" y="1728"/>
              <a:ext cx="490"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buClr>
                  <a:srgbClr val="E3E3FF"/>
                </a:buClr>
              </a:pPr>
              <a:r>
                <a:rPr lang="en-US" altLang="en-US" sz="11700">
                  <a:solidFill>
                    <a:srgbClr val="FFFFFF"/>
                  </a:solidFill>
                  <a:latin typeface="Times New Roman" panose="02020603050405020304" pitchFamily="18" charset="0"/>
                </a:rPr>
                <a:t>?</a:t>
              </a:r>
              <a:endParaRPr lang="en-US" altLang="en-US"/>
            </a:p>
          </p:txBody>
        </p:sp>
      </p:grpSp>
      <p:sp>
        <p:nvSpPr>
          <p:cNvPr id="1050813" name="AutoShape 189"/>
          <p:cNvSpPr>
            <a:spLocks/>
          </p:cNvSpPr>
          <p:nvPr/>
        </p:nvSpPr>
        <p:spPr bwMode="auto">
          <a:xfrm>
            <a:off x="581025" y="90488"/>
            <a:ext cx="7086600" cy="5410200"/>
          </a:xfrm>
          <a:prstGeom prst="cloudCallout">
            <a:avLst>
              <a:gd name="adj1" fmla="val 39898"/>
              <a:gd name="adj2" fmla="val 61884"/>
            </a:avLst>
          </a:prstGeom>
          <a:solidFill>
            <a:srgbClr val="CCFFFF"/>
          </a:solidFill>
          <a:ln w="9525">
            <a:solidFill>
              <a:srgbClr val="000000"/>
            </a:solidFill>
            <a:round/>
            <a:headEnd/>
            <a:tailEnd/>
          </a:ln>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eaLnBrk="1" hangingPunct="1">
              <a:buClr>
                <a:srgbClr val="E3E3FF"/>
              </a:buClr>
            </a:pPr>
            <a:endParaRPr lang="en-US" altLang="en-US"/>
          </a:p>
        </p:txBody>
      </p:sp>
      <p:sp>
        <p:nvSpPr>
          <p:cNvPr id="1050815" name="Rectangle 191"/>
          <p:cNvSpPr>
            <a:spLocks noChangeArrowheads="1"/>
          </p:cNvSpPr>
          <p:nvPr/>
        </p:nvSpPr>
        <p:spPr bwMode="auto">
          <a:xfrm>
            <a:off x="2043090" y="1317794"/>
            <a:ext cx="416247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4400" b="1">
                <a:solidFill>
                  <a:srgbClr val="0033CC"/>
                </a:solidFill>
                <a:latin typeface="Times New Roman" panose="02020603050405020304" pitchFamily="18" charset="0"/>
              </a:rPr>
              <a:t>Cho ví dụ về tôn trọng lẽ phải và không tôn trọng lẽ phải?</a:t>
            </a:r>
            <a:endParaRPr lang="zh-CN" altLang="en-US">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35" name="Line 7"/>
          <p:cNvCxnSpPr>
            <a:cxnSpLocks noChangeShapeType="1"/>
          </p:cNvCxnSpPr>
          <p:nvPr/>
        </p:nvCxnSpPr>
        <p:spPr bwMode="auto">
          <a:xfrm rot="2700000">
            <a:off x="2007394" y="1110456"/>
            <a:ext cx="5289550" cy="5189538"/>
          </a:xfrm>
          <a:prstGeom prst="line">
            <a:avLst/>
          </a:prstGeom>
          <a:noFill/>
          <a:ln w="25400">
            <a:solidFill>
              <a:srgbClr val="666666"/>
            </a:solidFill>
            <a:round/>
            <a:headEnd/>
            <a:tailEnd/>
          </a:ln>
        </p:spPr>
      </p:cxnSp>
      <p:sp>
        <p:nvSpPr>
          <p:cNvPr id="1050817" name="Rectangle 193"/>
          <p:cNvSpPr>
            <a:spLocks noChangeArrowheads="1"/>
          </p:cNvSpPr>
          <p:nvPr/>
        </p:nvSpPr>
        <p:spPr bwMode="auto">
          <a:xfrm>
            <a:off x="149225" y="215900"/>
            <a:ext cx="4000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3200" b="1">
                <a:solidFill>
                  <a:schemeClr val="bg1"/>
                </a:solidFill>
                <a:latin typeface="Times New Roman" panose="02020603050405020304" pitchFamily="18" charset="0"/>
                <a:cs typeface="Times New Roman" panose="02020603050405020304" pitchFamily="18" charset="0"/>
              </a:rPr>
              <a:t>Tôn trọng lẽ phải</a:t>
            </a:r>
          </a:p>
        </p:txBody>
      </p:sp>
      <p:sp>
        <p:nvSpPr>
          <p:cNvPr id="1050819" name="Rectangle 195"/>
          <p:cNvSpPr>
            <a:spLocks noChangeArrowheads="1"/>
          </p:cNvSpPr>
          <p:nvPr/>
        </p:nvSpPr>
        <p:spPr bwMode="auto">
          <a:xfrm>
            <a:off x="-1" y="1030288"/>
            <a:ext cx="465296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3200" b="1">
                <a:solidFill>
                  <a:schemeClr val="bg1"/>
                </a:solidFill>
                <a:latin typeface="Times New Roman" panose="02020603050405020304" pitchFamily="18" charset="0"/>
                <a:cs typeface="Times New Roman" panose="02020603050405020304" pitchFamily="18" charset="0"/>
              </a:rPr>
              <a:t>Bảo vệ những ý kiến đúng</a:t>
            </a:r>
          </a:p>
          <a:p>
            <a:r>
              <a:rPr lang="en-US" altLang="en-US" sz="3200" b="1">
                <a:solidFill>
                  <a:schemeClr val="bg1"/>
                </a:solidFill>
                <a:latin typeface="Times New Roman" panose="02020603050405020304" pitchFamily="18" charset="0"/>
                <a:cs typeface="Times New Roman" panose="02020603050405020304" pitchFamily="18" charset="0"/>
              </a:rPr>
              <a:t>Phê phán những việc sai trái</a:t>
            </a:r>
          </a:p>
          <a:p>
            <a:r>
              <a:rPr lang="en-US" altLang="en-US" sz="3200" b="1">
                <a:solidFill>
                  <a:schemeClr val="bg1"/>
                </a:solidFill>
                <a:latin typeface="Times New Roman" panose="02020603050405020304" pitchFamily="18" charset="0"/>
                <a:cs typeface="Times New Roman" panose="02020603050405020304" pitchFamily="18" charset="0"/>
              </a:rPr>
              <a:t>Lắng nghe ý kiến của bạn, tự phân tích, đánh giá xem ý kiến nào hợp lú nhất thì theo</a:t>
            </a:r>
          </a:p>
        </p:txBody>
      </p:sp>
      <p:sp>
        <p:nvSpPr>
          <p:cNvPr id="1050821" name="Rectangle 197"/>
          <p:cNvSpPr>
            <a:spLocks noChangeArrowheads="1"/>
          </p:cNvSpPr>
          <p:nvPr/>
        </p:nvSpPr>
        <p:spPr bwMode="auto">
          <a:xfrm>
            <a:off x="4678433" y="215900"/>
            <a:ext cx="46259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3200" b="1">
                <a:solidFill>
                  <a:schemeClr val="bg1"/>
                </a:solidFill>
                <a:latin typeface="Times New Roman" panose="02020603050405020304" pitchFamily="18" charset="0"/>
                <a:cs typeface="Times New Roman" panose="02020603050405020304" pitchFamily="18" charset="0"/>
              </a:rPr>
              <a:t>Không tôn trọng lẽ phải</a:t>
            </a:r>
          </a:p>
        </p:txBody>
      </p:sp>
      <p:sp>
        <p:nvSpPr>
          <p:cNvPr id="1050823" name="Rectangle 199"/>
          <p:cNvSpPr>
            <a:spLocks noChangeArrowheads="1"/>
          </p:cNvSpPr>
          <p:nvPr/>
        </p:nvSpPr>
        <p:spPr bwMode="auto">
          <a:xfrm>
            <a:off x="4652169" y="1522731"/>
            <a:ext cx="450294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3200" b="1">
                <a:solidFill>
                  <a:schemeClr val="bg1"/>
                </a:solidFill>
                <a:latin typeface="Times New Roman" panose="02020603050405020304" pitchFamily="18" charset="0"/>
                <a:cs typeface="Times New Roman" panose="02020603050405020304" pitchFamily="18" charset="0"/>
              </a:rPr>
              <a:t>Gió chiều nào che chiều ấy</a:t>
            </a:r>
          </a:p>
          <a:p>
            <a:r>
              <a:rPr lang="en-US" altLang="en-US" sz="3200" b="1">
                <a:solidFill>
                  <a:schemeClr val="bg1"/>
                </a:solidFill>
                <a:latin typeface="Times New Roman" panose="02020603050405020304" pitchFamily="18" charset="0"/>
                <a:cs typeface="Times New Roman" panose="02020603050405020304" pitchFamily="18" charset="0"/>
              </a:rPr>
              <a:t>Chỉ làm những việc mình thích</a:t>
            </a:r>
          </a:p>
          <a:p>
            <a:r>
              <a:rPr lang="en-US" altLang="en-US" sz="3200" b="1">
                <a:solidFill>
                  <a:schemeClr val="bg1"/>
                </a:solidFill>
                <a:latin typeface="Times New Roman" panose="02020603050405020304" pitchFamily="18" charset="0"/>
                <a:cs typeface="Times New Roman" panose="02020603050405020304" pitchFamily="18" charset="0"/>
              </a:rPr>
              <a:t>Không bao giờ dám đưa ra ý kiến của mình</a:t>
            </a:r>
          </a:p>
        </p:txBody>
      </p:sp>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50" name="Picture 2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0"/>
            <a:ext cx="751522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52" name="Picture 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5840413"/>
            <a:ext cx="7515225"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54" name="Picture 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92375" y="2743200"/>
            <a:ext cx="6097588"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56" name="Picture 3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538788" y="2743200"/>
            <a:ext cx="6097588"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25" name="Rectangle 201"/>
          <p:cNvSpPr>
            <a:spLocks noChangeArrowheads="1"/>
          </p:cNvSpPr>
          <p:nvPr/>
        </p:nvSpPr>
        <p:spPr bwMode="auto">
          <a:xfrm>
            <a:off x="1245361" y="1268412"/>
            <a:ext cx="708425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8000" b="1">
                <a:solidFill>
                  <a:srgbClr val="FF0000"/>
                </a:solidFill>
                <a:latin typeface="Times New Roman" panose="02020603050405020304" pitchFamily="18" charset="0"/>
                <a:cs typeface="Times New Roman" panose="02020603050405020304" pitchFamily="18" charset="0"/>
              </a:rPr>
              <a:t>Tôn trọng lẽ phải có ý nghĩa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50825"/>
                                        </p:tgtEl>
                                        <p:attrNameLst>
                                          <p:attrName>style.visibility</p:attrName>
                                        </p:attrNameLst>
                                      </p:cBhvr>
                                      <p:to>
                                        <p:strVal val="visible"/>
                                      </p:to>
                                    </p:set>
                                    <p:anim calcmode="lin" valueType="num">
                                      <p:cBhvr>
                                        <p:cTn id="7" dur="500" fill="hold"/>
                                        <p:tgtEl>
                                          <p:spTgt spid="1050825"/>
                                        </p:tgtEl>
                                        <p:attrNameLst>
                                          <p:attrName>ppt_w</p:attrName>
                                        </p:attrNameLst>
                                      </p:cBhvr>
                                      <p:tavLst>
                                        <p:tav tm="0">
                                          <p:val>
                                            <p:fltVal val="0"/>
                                          </p:val>
                                        </p:tav>
                                        <p:tav tm="100000">
                                          <p:val>
                                            <p:strVal val="#ppt_w"/>
                                          </p:val>
                                        </p:tav>
                                      </p:tavLst>
                                    </p:anim>
                                    <p:anim calcmode="lin" valueType="num">
                                      <p:cBhvr>
                                        <p:cTn id="8" dur="500" fill="hold"/>
                                        <p:tgtEl>
                                          <p:spTgt spid="1050825"/>
                                        </p:tgtEl>
                                        <p:attrNameLst>
                                          <p:attrName>ppt_h</p:attrName>
                                        </p:attrNameLst>
                                      </p:cBhvr>
                                      <p:tavLst>
                                        <p:tav tm="0">
                                          <p:val>
                                            <p:fltVal val="0"/>
                                          </p:val>
                                        </p:tav>
                                        <p:tav tm="100000">
                                          <p:val>
                                            <p:strVal val="#ppt_h"/>
                                          </p:val>
                                        </p:tav>
                                      </p:tavLst>
                                    </p:anim>
                                    <p:animEffect transition="in" filter="fade">
                                      <p:cBhvr>
                                        <p:cTn id="9" dur="500"/>
                                        <p:tgtEl>
                                          <p:spTgt spid="1050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8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58" name="Picture 306"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27" name="Rectangle 203"/>
          <p:cNvSpPr>
            <a:spLocks noChangeArrowheads="1"/>
          </p:cNvSpPr>
          <p:nvPr/>
        </p:nvSpPr>
        <p:spPr bwMode="auto">
          <a:xfrm>
            <a:off x="0" y="1466731"/>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just" eaLnBrk="1" latinLnBrk="1" hangingPunct="1">
              <a:spcBef>
                <a:spcPct val="50000"/>
              </a:spcBef>
            </a:pPr>
            <a:r>
              <a:rPr lang="en-US" altLang="en-US" sz="4800" b="1">
                <a:solidFill>
                  <a:srgbClr val="002060"/>
                </a:solidFill>
                <a:latin typeface="Times New Roman" panose="02020603050405020304" pitchFamily="18" charset="0"/>
                <a:cs typeface="Times New Roman" panose="02020603050405020304" pitchFamily="18" charset="0"/>
              </a:rPr>
              <a:t>  - Giúp mọi người có cách ứng xử phù hợp</a:t>
            </a:r>
            <a:endParaRPr lang="zh-CN" altLang="en-US" sz="4800" b="1">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latinLnBrk="1" hangingPunct="1">
              <a:spcBef>
                <a:spcPct val="50000"/>
              </a:spcBef>
            </a:pPr>
            <a:r>
              <a:rPr lang="en-US" altLang="en-US" sz="4800" b="1">
                <a:solidFill>
                  <a:srgbClr val="002060"/>
                </a:solidFill>
                <a:latin typeface="Times New Roman" panose="02020603050405020304" pitchFamily="18" charset="0"/>
                <a:cs typeface="Times New Roman" panose="02020603050405020304" pitchFamily="18" charset="0"/>
              </a:rPr>
              <a:t>- Làm lành mạnh các mối quan hệ xã hội</a:t>
            </a:r>
            <a:endParaRPr lang="zh-CN" altLang="en-US" sz="4800" b="1">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latinLnBrk="1" hangingPunct="1">
              <a:spcBef>
                <a:spcPct val="50000"/>
              </a:spcBef>
            </a:pPr>
            <a:r>
              <a:rPr lang="en-US" altLang="en-US" sz="4800" b="1">
                <a:solidFill>
                  <a:srgbClr val="002060"/>
                </a:solidFill>
                <a:latin typeface="Times New Roman" panose="02020603050405020304" pitchFamily="18" charset="0"/>
                <a:cs typeface="Times New Roman" panose="02020603050405020304" pitchFamily="18" charset="0"/>
              </a:rPr>
              <a:t>Góp phần thúc </a:t>
            </a:r>
            <a:r>
              <a:rPr lang="zh-CN" altLang="en-US" sz="48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đẩy</a:t>
            </a:r>
            <a:r>
              <a:rPr lang="en-US" altLang="en-US" sz="4800" b="1">
                <a:solidFill>
                  <a:srgbClr val="002060"/>
                </a:solidFill>
                <a:latin typeface="Times New Roman" panose="02020603050405020304" pitchFamily="18" charset="0"/>
                <a:cs typeface="Times New Roman" panose="02020603050405020304" pitchFamily="18" charset="0"/>
              </a:rPr>
              <a:t> xã hội </a:t>
            </a:r>
            <a:r>
              <a:rPr lang="zh-CN" altLang="en-US" sz="48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ổn</a:t>
            </a:r>
            <a:r>
              <a:rPr lang="en-US" altLang="en-US" sz="4800" b="1">
                <a:solidFill>
                  <a:srgbClr val="002060"/>
                </a:solidFill>
                <a:latin typeface="Times New Roman" panose="02020603050405020304" pitchFamily="18" charset="0"/>
                <a:cs typeface="Times New Roman" panose="02020603050405020304" pitchFamily="18" charset="0"/>
              </a:rPr>
              <a:t> </a:t>
            </a:r>
            <a:r>
              <a:rPr lang="zh-CN" altLang="en-US" sz="48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định</a:t>
            </a:r>
            <a:r>
              <a:rPr lang="en-US" altLang="en-US" sz="4800" b="1">
                <a:solidFill>
                  <a:srgbClr val="002060"/>
                </a:solidFill>
                <a:latin typeface="Times New Roman" panose="02020603050405020304" pitchFamily="18" charset="0"/>
                <a:cs typeface="Times New Roman" panose="02020603050405020304" pitchFamily="18" charset="0"/>
              </a:rPr>
              <a:t> và phát triển </a:t>
            </a:r>
            <a:endParaRPr lang="zh-CN" altLang="en-US" sz="4800" b="1">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50829" name="Rectangle 205"/>
          <p:cNvSpPr>
            <a:spLocks noChangeArrowheads="1"/>
          </p:cNvSpPr>
          <p:nvPr/>
        </p:nvSpPr>
        <p:spPr bwMode="auto">
          <a:xfrm>
            <a:off x="111125" y="138113"/>
            <a:ext cx="78279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4400" b="1">
                <a:solidFill>
                  <a:srgbClr val="0033CC"/>
                </a:solidFill>
                <a:latin typeface="Times New Roman" panose="02020603050405020304" pitchFamily="18" charset="0"/>
              </a:rPr>
              <a:t>2. Ý nghĩa</a:t>
            </a:r>
            <a:endParaRPr lang="zh-CN" altLang="en-US" sz="4400">
              <a:ea typeface="宋体" panose="02010600030101010101" pitchFamily="2" charset="-122"/>
            </a:endParaRPr>
          </a:p>
        </p:txBody>
      </p:sp>
      <p:pic>
        <p:nvPicPr>
          <p:cNvPr id="2097460" name="Picture 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18" y="334655"/>
            <a:ext cx="164623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50827"/>
                                        </p:tgtEl>
                                        <p:attrNameLst>
                                          <p:attrName>style.visibility</p:attrName>
                                        </p:attrNameLst>
                                      </p:cBhvr>
                                      <p:to>
                                        <p:strVal val="visible"/>
                                      </p:to>
                                    </p:set>
                                    <p:animEffect transition="in" filter="box(in)">
                                      <p:cBhvr>
                                        <p:cTn id="7" dur="500"/>
                                        <p:tgtEl>
                                          <p:spTgt spid="1050827"/>
                                        </p:tgtEl>
                                      </p:cBhvr>
                                    </p:animEffect>
                                  </p:childTnLst>
                                </p:cTn>
                              </p:par>
                              <p:par>
                                <p:cTn id="8" presetID="8" presetClass="entr" presetSubtype="16" fill="hold" nodeType="withEffect">
                                  <p:stCondLst>
                                    <p:cond delay="0"/>
                                  </p:stCondLst>
                                  <p:iterate type="lt">
                                    <p:tmPct val="0"/>
                                  </p:iterate>
                                  <p:childTnLst>
                                    <p:set>
                                      <p:cBhvr>
                                        <p:cTn id="9" dur="1" fill="hold">
                                          <p:stCondLst>
                                            <p:cond delay="0"/>
                                          </p:stCondLst>
                                        </p:cTn>
                                        <p:tgtEl>
                                          <p:spTgt spid="2097460"/>
                                        </p:tgtEl>
                                        <p:attrNameLst>
                                          <p:attrName>style.visibility</p:attrName>
                                        </p:attrNameLst>
                                      </p:cBhvr>
                                      <p:to>
                                        <p:strVal val="visible"/>
                                      </p:to>
                                    </p:set>
                                    <p:animEffect transition="in" filter="diamond(in)">
                                      <p:cBhvr>
                                        <p:cTn id="10" dur="2000"/>
                                        <p:tgtEl>
                                          <p:spTgt spid="2097460"/>
                                        </p:tgtEl>
                                      </p:cBhvr>
                                    </p:animEffect>
                                  </p:childTnLst>
                                </p:cTn>
                              </p:par>
                              <p:par>
                                <p:cTn id="11" presetID="36" presetClass="emph" presetSubtype="0" repeatCount="indefinite" fill="hold" nodeType="withEffect">
                                  <p:stCondLst>
                                    <p:cond delay="0"/>
                                  </p:stCondLst>
                                  <p:iterate type="lt">
                                    <p:tmPct val="10000"/>
                                  </p:iterate>
                                  <p:childTnLst>
                                    <p:animScale>
                                      <p:cBhvr>
                                        <p:cTn id="12" dur="500" autoRev="1" fill="hold">
                                          <p:stCondLst>
                                            <p:cond delay="0"/>
                                          </p:stCondLst>
                                        </p:cTn>
                                        <p:tgtEl>
                                          <p:spTgt spid="2097460"/>
                                        </p:tgtEl>
                                      </p:cBhvr>
                                      <p:to x="80000" y="100000"/>
                                    </p:animScale>
                                    <p:anim by="(#ppt_w*0.10)" calcmode="lin" valueType="num">
                                      <p:cBhvr>
                                        <p:cTn id="13" dur="500" autoRev="1" fill="hold">
                                          <p:stCondLst>
                                            <p:cond delay="0"/>
                                          </p:stCondLst>
                                        </p:cTn>
                                        <p:tgtEl>
                                          <p:spTgt spid="2097460"/>
                                        </p:tgtEl>
                                        <p:attrNameLst>
                                          <p:attrName>ppt_x</p:attrName>
                                        </p:attrNameLst>
                                      </p:cBhvr>
                                    </p:anim>
                                    <p:anim by="(-#ppt_w*0.10)" calcmode="lin" valueType="num">
                                      <p:cBhvr>
                                        <p:cTn id="14" dur="500" autoRev="1" fill="hold">
                                          <p:stCondLst>
                                            <p:cond delay="0"/>
                                          </p:stCondLst>
                                        </p:cTn>
                                        <p:tgtEl>
                                          <p:spTgt spid="2097460"/>
                                        </p:tgtEl>
                                        <p:attrNameLst>
                                          <p:attrName>ppt_y</p:attrName>
                                        </p:attrNameLst>
                                      </p:cBhvr>
                                    </p:anim>
                                    <p:animRot by="-480000">
                                      <p:cBhvr>
                                        <p:cTn id="15" dur="500" autoRev="1" fill="hold">
                                          <p:stCondLst>
                                            <p:cond delay="0"/>
                                          </p:stCondLst>
                                        </p:cTn>
                                        <p:tgtEl>
                                          <p:spTgt spid="20974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969696"/>
        </a:dk2>
        <a:lt2>
          <a:srgbClr val="000000"/>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808080"/>
        </a:dk2>
        <a:lt2>
          <a:srgbClr val="00000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969696"/>
        </a:dk2>
        <a:lt2>
          <a:srgbClr val="000000"/>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777777"/>
        </a:dk2>
        <a:lt2>
          <a:srgbClr val="000000"/>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FFFF99"/>
        </a:dk2>
        <a:lt2>
          <a:srgbClr val="008080"/>
        </a:lt2>
        <a:accent1>
          <a:srgbClr val="006462"/>
        </a:accent1>
        <a:accent2>
          <a:srgbClr val="6D6FC7"/>
        </a:accent2>
        <a:accent3>
          <a:srgbClr val="FFFFFF"/>
        </a:accent3>
        <a:accent4>
          <a:srgbClr val="004C4A"/>
        </a:accent4>
        <a:accent5>
          <a:srgbClr val="AAB8B7"/>
        </a:accent5>
        <a:accent6>
          <a:srgbClr val="6264B4"/>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默认设计模板 7">
        <a:dk1>
          <a:srgbClr val="5C1F00"/>
        </a:dk1>
        <a:lt1>
          <a:srgbClr val="FFFFFF"/>
        </a:lt1>
        <a:dk2>
          <a:srgbClr val="DFD293"/>
        </a:dk2>
        <a:lt2>
          <a:srgbClr val="800000"/>
        </a:lt2>
        <a:accent1>
          <a:srgbClr val="CC3300"/>
        </a:accent1>
        <a:accent2>
          <a:srgbClr val="BE7960"/>
        </a:accent2>
        <a:accent3>
          <a:srgbClr val="FFFFFF"/>
        </a:accent3>
        <a:accent4>
          <a:srgbClr val="4D1900"/>
        </a:accent4>
        <a:accent5>
          <a:srgbClr val="E2ADAA"/>
        </a:accent5>
        <a:accent6>
          <a:srgbClr val="AC6D5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默认设计模板 8">
        <a:dk1>
          <a:srgbClr val="003366"/>
        </a:dk1>
        <a:lt1>
          <a:srgbClr val="FFFFFF"/>
        </a:lt1>
        <a:dk2>
          <a:srgbClr val="CCFFFF"/>
        </a:dk2>
        <a:lt2>
          <a:srgbClr val="000099"/>
        </a:lt2>
        <a:accent1>
          <a:srgbClr val="3366CC"/>
        </a:accent1>
        <a:accent2>
          <a:srgbClr val="00B000"/>
        </a:accent2>
        <a:accent3>
          <a:srgbClr val="FFFFFF"/>
        </a:accent3>
        <a:accent4>
          <a:srgbClr val="002A56"/>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默认设计模板 9">
        <a:dk1>
          <a:srgbClr val="336699"/>
        </a:dk1>
        <a:lt1>
          <a:srgbClr val="FFFFFF"/>
        </a:lt1>
        <a:dk2>
          <a:srgbClr val="E3EBF1"/>
        </a:dk2>
        <a:lt2>
          <a:srgbClr val="000000"/>
        </a:lt2>
        <a:accent1>
          <a:srgbClr val="003399"/>
        </a:accent1>
        <a:accent2>
          <a:srgbClr val="468A4B"/>
        </a:accent2>
        <a:accent3>
          <a:srgbClr val="FFFFFF"/>
        </a:accent3>
        <a:accent4>
          <a:srgbClr val="2A5682"/>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默认设计模板 10">
        <a:dk1>
          <a:srgbClr val="777777"/>
        </a:dk1>
        <a:lt1>
          <a:srgbClr val="FFFFFF"/>
        </a:lt1>
        <a:dk2>
          <a:srgbClr val="D1D1CB"/>
        </a:dk2>
        <a:lt2>
          <a:srgbClr val="686B5D"/>
        </a:lt2>
        <a:accent1>
          <a:srgbClr val="909082"/>
        </a:accent1>
        <a:accent2>
          <a:srgbClr val="809EA8"/>
        </a:accent2>
        <a:accent3>
          <a:srgbClr val="FFFFFF"/>
        </a:accent3>
        <a:accent4>
          <a:srgbClr val="656565"/>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默认设计模板 11">
        <a:dk1>
          <a:srgbClr val="3E3E5C"/>
        </a:dk1>
        <a:lt1>
          <a:srgbClr val="FFFFFF"/>
        </a:lt1>
        <a:dk2>
          <a:srgbClr val="FFFFFF"/>
        </a:dk2>
        <a:lt2>
          <a:srgbClr val="666699"/>
        </a:lt2>
        <a:accent1>
          <a:srgbClr val="60597B"/>
        </a:accent1>
        <a:accent2>
          <a:srgbClr val="6666FF"/>
        </a:accent2>
        <a:accent3>
          <a:srgbClr val="FFFFFF"/>
        </a:accent3>
        <a:accent4>
          <a:srgbClr val="34344D"/>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默认设计模板 12">
        <a:dk1>
          <a:srgbClr val="2D2015"/>
        </a:dk1>
        <a:lt1>
          <a:srgbClr val="FFFFFF"/>
        </a:lt1>
        <a:dk2>
          <a:srgbClr val="DFC08D"/>
        </a:dk2>
        <a:lt2>
          <a:srgbClr val="523E26"/>
        </a:lt2>
        <a:accent1>
          <a:srgbClr val="8C7B70"/>
        </a:accent1>
        <a:accent2>
          <a:srgbClr val="8F5F2F"/>
        </a:accent2>
        <a:accent3>
          <a:srgbClr val="FFFFFF"/>
        </a:accent3>
        <a:accent4>
          <a:srgbClr val="251A1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4">
      <a:dk1>
        <a:srgbClr val="6B6B99"/>
      </a:dk1>
      <a:lt1>
        <a:srgbClr val="EAEAEA"/>
      </a:lt1>
      <a:dk2>
        <a:srgbClr val="CCECFF"/>
      </a:dk2>
      <a:lt2>
        <a:srgbClr val="666699"/>
      </a:lt2>
      <a:accent1>
        <a:srgbClr val="00CC66"/>
      </a:accent1>
      <a:accent2>
        <a:srgbClr val="54547A"/>
      </a:accent2>
      <a:accent3>
        <a:srgbClr val="F3F3F3"/>
      </a:accent3>
      <a:accent4>
        <a:srgbClr val="5A5A82"/>
      </a:accent4>
      <a:accent5>
        <a:srgbClr val="AAE2B8"/>
      </a:accent5>
      <a:accent6>
        <a:srgbClr val="4B4B6E"/>
      </a:accent6>
      <a:hlink>
        <a:srgbClr val="65B2FF"/>
      </a:hlink>
      <a:folHlink>
        <a:srgbClr val="9900FF"/>
      </a:folHlink>
    </a:clrScheme>
    <a:fontScheme name="默认设计模板">
      <a:majorFont>
        <a:latin typeface="VNI-Times"/>
        <a:ea typeface="宋体"/>
        <a:cs typeface=""/>
      </a:majorFont>
      <a:minorFont>
        <a:latin typeface="VNI-Times"/>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7E0000"/>
        </a:dk1>
        <a:lt1>
          <a:srgbClr val="FFFFFF"/>
        </a:lt1>
        <a:dk2>
          <a:srgbClr val="FCF0B2"/>
        </a:dk2>
        <a:lt2>
          <a:srgbClr val="800000"/>
        </a:lt2>
        <a:accent1>
          <a:srgbClr val="C5543D"/>
        </a:accent1>
        <a:accent2>
          <a:srgbClr val="660000"/>
        </a:accent2>
        <a:accent3>
          <a:srgbClr val="FFFFFF"/>
        </a:accent3>
        <a:accent4>
          <a:srgbClr val="6B0000"/>
        </a:accent4>
        <a:accent5>
          <a:srgbClr val="DFB3AF"/>
        </a:accent5>
        <a:accent6>
          <a:srgbClr val="5C0000"/>
        </a:accent6>
        <a:hlink>
          <a:srgbClr val="FFFF00"/>
        </a:hlink>
        <a:folHlink>
          <a:srgbClr val="FF9900"/>
        </a:folHlink>
      </a:clrScheme>
      <a:clrMap bg1="lt1" tx1="dk1" bg2="lt2" tx2="dk2" accent1="accent1" accent2="accent2" accent3="accent3" accent4="accent4" accent5="accent5" accent6="accent6" hlink="hlink" folHlink="folHlink"/>
    </a:extraClrScheme>
    <a:extraClrScheme>
      <a:clrScheme name="默认设计模板 2">
        <a:dk1>
          <a:srgbClr val="000066"/>
        </a:dk1>
        <a:lt1>
          <a:srgbClr val="FFFFFF"/>
        </a:lt1>
        <a:dk2>
          <a:srgbClr val="B2B8C8"/>
        </a:dk2>
        <a:lt2>
          <a:srgbClr val="000066"/>
        </a:lt2>
        <a:accent1>
          <a:srgbClr val="008080"/>
        </a:accent1>
        <a:accent2>
          <a:srgbClr val="00004E"/>
        </a:accent2>
        <a:accent3>
          <a:srgbClr val="FFFFFF"/>
        </a:accent3>
        <a:accent4>
          <a:srgbClr val="000056"/>
        </a:accent4>
        <a:accent5>
          <a:srgbClr val="AAC0C0"/>
        </a:accent5>
        <a:accent6>
          <a:srgbClr val="000046"/>
        </a:accent6>
        <a:hlink>
          <a:srgbClr val="00FFCC"/>
        </a:hlink>
        <a:folHlink>
          <a:srgbClr val="6699FF"/>
        </a:folHlink>
      </a:clrScheme>
      <a:clrMap bg1="lt1" tx1="dk1" bg2="lt2" tx2="dk2" accent1="accent1" accent2="accent2" accent3="accent3" accent4="accent4" accent5="accent5" accent6="accent6" hlink="hlink" folHlink="folHlink"/>
    </a:extraClrScheme>
    <a:extraClrScheme>
      <a:clrScheme name="默认设计模板 3">
        <a:dk1>
          <a:srgbClr val="010199"/>
        </a:dk1>
        <a:lt1>
          <a:srgbClr val="FFFFFF"/>
        </a:lt1>
        <a:dk2>
          <a:srgbClr val="CCFFFF"/>
        </a:dk2>
        <a:lt2>
          <a:srgbClr val="000099"/>
        </a:lt2>
        <a:accent1>
          <a:srgbClr val="00C600"/>
        </a:accent1>
        <a:accent2>
          <a:srgbClr val="01017D"/>
        </a:accent2>
        <a:accent3>
          <a:srgbClr val="FFFFFF"/>
        </a:accent3>
        <a:accent4>
          <a:srgbClr val="010182"/>
        </a:accent4>
        <a:accent5>
          <a:srgbClr val="AADFAA"/>
        </a:accent5>
        <a:accent6>
          <a:srgbClr val="010171"/>
        </a:accent6>
        <a:hlink>
          <a:srgbClr val="FFE701"/>
        </a:hlink>
        <a:folHlink>
          <a:srgbClr val="3366FF"/>
        </a:folHlink>
      </a:clrScheme>
      <a:clrMap bg1="lt1" tx1="dk1" bg2="lt2" tx2="dk2" accent1="accent1" accent2="accent2" accent3="accent3" accent4="accent4" accent5="accent5" accent6="accent6" hlink="hlink" folHlink="folHlink"/>
    </a:extraClrScheme>
    <a:extraClrScheme>
      <a:clrScheme name="默认设计模板 4">
        <a:dk1>
          <a:srgbClr val="6B6B99"/>
        </a:dk1>
        <a:lt1>
          <a:srgbClr val="EAEAEA"/>
        </a:lt1>
        <a:dk2>
          <a:srgbClr val="CCECFF"/>
        </a:dk2>
        <a:lt2>
          <a:srgbClr val="666699"/>
        </a:lt2>
        <a:accent1>
          <a:srgbClr val="00CC66"/>
        </a:accent1>
        <a:accent2>
          <a:srgbClr val="54547A"/>
        </a:accent2>
        <a:accent3>
          <a:srgbClr val="F3F3F3"/>
        </a:accent3>
        <a:accent4>
          <a:srgbClr val="5A5A82"/>
        </a:accent4>
        <a:accent5>
          <a:srgbClr val="AAE2B8"/>
        </a:accent5>
        <a:accent6>
          <a:srgbClr val="4B4B6E"/>
        </a:accent6>
        <a:hlink>
          <a:srgbClr val="65B2FF"/>
        </a:hlink>
        <a:folHlink>
          <a:srgbClr val="9900FF"/>
        </a:folHlink>
      </a:clrScheme>
      <a:clrMap bg1="lt1" tx1="dk1" bg2="lt2" tx2="dk2" accent1="accent1" accent2="accent2" accent3="accent3" accent4="accent4" accent5="accent5" accent6="accent6" hlink="hlink" folHlink="folHlink"/>
    </a:extraClrScheme>
    <a:extraClrScheme>
      <a:clrScheme name="默认设计模板 5">
        <a:dk1>
          <a:srgbClr val="00827F"/>
        </a:dk1>
        <a:lt1>
          <a:srgbClr val="FFFFFF"/>
        </a:lt1>
        <a:dk2>
          <a:srgbClr val="FFFFCC"/>
        </a:dk2>
        <a:lt2>
          <a:srgbClr val="008080"/>
        </a:lt2>
        <a:accent1>
          <a:srgbClr val="6D6FC7"/>
        </a:accent1>
        <a:accent2>
          <a:srgbClr val="006462"/>
        </a:accent2>
        <a:accent3>
          <a:srgbClr val="FFFFFF"/>
        </a:accent3>
        <a:accent4>
          <a:srgbClr val="006E6C"/>
        </a:accent4>
        <a:accent5>
          <a:srgbClr val="BABBE0"/>
        </a:accent5>
        <a:accent6>
          <a:srgbClr val="005A58"/>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默认设计模板 6">
        <a:dk1>
          <a:srgbClr val="4D4D4D"/>
        </a:dk1>
        <a:lt1>
          <a:srgbClr val="FFFFFF"/>
        </a:lt1>
        <a:dk2>
          <a:srgbClr val="C0C0C0"/>
        </a:dk2>
        <a:lt2>
          <a:srgbClr val="525252"/>
        </a:lt2>
        <a:accent1>
          <a:srgbClr val="527C3A"/>
        </a:accent1>
        <a:accent2>
          <a:srgbClr val="444444"/>
        </a:accent2>
        <a:accent3>
          <a:srgbClr val="FFFFFF"/>
        </a:accent3>
        <a:accent4>
          <a:srgbClr val="404040"/>
        </a:accent4>
        <a:accent5>
          <a:srgbClr val="B3BFAE"/>
        </a:accent5>
        <a:accent6>
          <a:srgbClr val="3D3D3D"/>
        </a:accent6>
        <a:hlink>
          <a:srgbClr val="FAC458"/>
        </a:hlink>
        <a:folHlink>
          <a:srgbClr val="C7780F"/>
        </a:folHlink>
      </a:clrScheme>
      <a:clrMap bg1="lt1" tx1="dk1" bg2="lt2" tx2="dk2" accent1="accent1" accent2="accent2" accent3="accent3" accent4="accent4" accent5="accent5" accent6="accent6" hlink="hlink" folHlink="folHlink"/>
    </a:extraClrScheme>
    <a:extraClrScheme>
      <a:clrScheme name="默认设计模板 7">
        <a:dk1>
          <a:srgbClr val="516032"/>
        </a:dk1>
        <a:lt1>
          <a:srgbClr val="FFFFFF"/>
        </a:lt1>
        <a:dk2>
          <a:srgbClr val="B2B68A"/>
        </a:dk2>
        <a:lt2>
          <a:srgbClr val="546434"/>
        </a:lt2>
        <a:accent1>
          <a:srgbClr val="7D8C70"/>
        </a:accent1>
        <a:accent2>
          <a:srgbClr val="414E28"/>
        </a:accent2>
        <a:accent3>
          <a:srgbClr val="FFFFFF"/>
        </a:accent3>
        <a:accent4>
          <a:srgbClr val="445129"/>
        </a:accent4>
        <a:accent5>
          <a:srgbClr val="BFC5BB"/>
        </a:accent5>
        <a:accent6>
          <a:srgbClr val="3A4623"/>
        </a:accent6>
        <a:hlink>
          <a:srgbClr val="80C579"/>
        </a:hlink>
        <a:folHlink>
          <a:srgbClr val="7FADAF"/>
        </a:folHlink>
      </a:clrScheme>
      <a:clrMap bg1="lt1" tx1="dk1" bg2="lt2" tx2="dk2" accent1="accent1" accent2="accent2" accent3="accent3" accent4="accent4" accent5="accent5" accent6="accent6" hlink="hlink" folHlink="folHlink"/>
    </a:extraClrScheme>
    <a:extraClrScheme>
      <a:clrScheme name="默认设计模板 8">
        <a:dk1>
          <a:srgbClr val="D1CC00"/>
        </a:dk1>
        <a:lt1>
          <a:srgbClr val="FFFFFF"/>
        </a:lt1>
        <a:dk2>
          <a:srgbClr val="F3F5B1"/>
        </a:dk2>
        <a:lt2>
          <a:srgbClr val="CCCC00"/>
        </a:lt2>
        <a:accent1>
          <a:srgbClr val="808000"/>
        </a:accent1>
        <a:accent2>
          <a:srgbClr val="AEAA00"/>
        </a:accent2>
        <a:accent3>
          <a:srgbClr val="FFFFFF"/>
        </a:accent3>
        <a:accent4>
          <a:srgbClr val="B2AE00"/>
        </a:accent4>
        <a:accent5>
          <a:srgbClr val="C0C0AA"/>
        </a:accent5>
        <a:accent6>
          <a:srgbClr val="9D9A00"/>
        </a:accent6>
        <a:hlink>
          <a:srgbClr val="FFCC00"/>
        </a:hlink>
        <a:folHlink>
          <a:srgbClr val="FFFF99"/>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8F8F8"/>
        </a:lt1>
        <a:dk2>
          <a:srgbClr val="FBFBFB"/>
        </a:dk2>
        <a:lt2>
          <a:srgbClr val="336600"/>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默认设计模板 4">
      <a:dk1>
        <a:srgbClr val="6B6B99"/>
      </a:dk1>
      <a:lt1>
        <a:srgbClr val="EAEAEA"/>
      </a:lt1>
      <a:dk2>
        <a:srgbClr val="CCECFF"/>
      </a:dk2>
      <a:lt2>
        <a:srgbClr val="666699"/>
      </a:lt2>
      <a:accent1>
        <a:srgbClr val="00CC66"/>
      </a:accent1>
      <a:accent2>
        <a:srgbClr val="54547A"/>
      </a:accent2>
      <a:accent3>
        <a:srgbClr val="F3F3F3"/>
      </a:accent3>
      <a:accent4>
        <a:srgbClr val="5A5A82"/>
      </a:accent4>
      <a:accent5>
        <a:srgbClr val="AAE2B8"/>
      </a:accent5>
      <a:accent6>
        <a:srgbClr val="4B4B6E"/>
      </a:accent6>
      <a:hlink>
        <a:srgbClr val="65B2FF"/>
      </a:hlink>
      <a:folHlink>
        <a:srgbClr val="9900FF"/>
      </a:folHlink>
    </a:clrScheme>
    <a:fontScheme name="默认设计模板">
      <a:majorFont>
        <a:latin typeface="VNI-Times"/>
        <a:ea typeface="宋体"/>
        <a:cs typeface=""/>
      </a:majorFont>
      <a:minorFont>
        <a:latin typeface="VNI-Times"/>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7E0000"/>
        </a:dk1>
        <a:lt1>
          <a:srgbClr val="FFFFFF"/>
        </a:lt1>
        <a:dk2>
          <a:srgbClr val="FCF0B2"/>
        </a:dk2>
        <a:lt2>
          <a:srgbClr val="800000"/>
        </a:lt2>
        <a:accent1>
          <a:srgbClr val="C5543D"/>
        </a:accent1>
        <a:accent2>
          <a:srgbClr val="660000"/>
        </a:accent2>
        <a:accent3>
          <a:srgbClr val="FFFFFF"/>
        </a:accent3>
        <a:accent4>
          <a:srgbClr val="6B0000"/>
        </a:accent4>
        <a:accent5>
          <a:srgbClr val="DFB3AF"/>
        </a:accent5>
        <a:accent6>
          <a:srgbClr val="5C0000"/>
        </a:accent6>
        <a:hlink>
          <a:srgbClr val="FFFF00"/>
        </a:hlink>
        <a:folHlink>
          <a:srgbClr val="FF9900"/>
        </a:folHlink>
      </a:clrScheme>
      <a:clrMap bg1="lt1" tx1="dk1" bg2="lt2" tx2="dk2" accent1="accent1" accent2="accent2" accent3="accent3" accent4="accent4" accent5="accent5" accent6="accent6" hlink="hlink" folHlink="folHlink"/>
    </a:extraClrScheme>
    <a:extraClrScheme>
      <a:clrScheme name="默认设计模板 2">
        <a:dk1>
          <a:srgbClr val="000066"/>
        </a:dk1>
        <a:lt1>
          <a:srgbClr val="FFFFFF"/>
        </a:lt1>
        <a:dk2>
          <a:srgbClr val="B2B8C8"/>
        </a:dk2>
        <a:lt2>
          <a:srgbClr val="000066"/>
        </a:lt2>
        <a:accent1>
          <a:srgbClr val="008080"/>
        </a:accent1>
        <a:accent2>
          <a:srgbClr val="00004E"/>
        </a:accent2>
        <a:accent3>
          <a:srgbClr val="FFFFFF"/>
        </a:accent3>
        <a:accent4>
          <a:srgbClr val="000056"/>
        </a:accent4>
        <a:accent5>
          <a:srgbClr val="AAC0C0"/>
        </a:accent5>
        <a:accent6>
          <a:srgbClr val="000046"/>
        </a:accent6>
        <a:hlink>
          <a:srgbClr val="00FFCC"/>
        </a:hlink>
        <a:folHlink>
          <a:srgbClr val="6699FF"/>
        </a:folHlink>
      </a:clrScheme>
      <a:clrMap bg1="lt1" tx1="dk1" bg2="lt2" tx2="dk2" accent1="accent1" accent2="accent2" accent3="accent3" accent4="accent4" accent5="accent5" accent6="accent6" hlink="hlink" folHlink="folHlink"/>
    </a:extraClrScheme>
    <a:extraClrScheme>
      <a:clrScheme name="默认设计模板 3">
        <a:dk1>
          <a:srgbClr val="010199"/>
        </a:dk1>
        <a:lt1>
          <a:srgbClr val="FFFFFF"/>
        </a:lt1>
        <a:dk2>
          <a:srgbClr val="CCFFFF"/>
        </a:dk2>
        <a:lt2>
          <a:srgbClr val="000099"/>
        </a:lt2>
        <a:accent1>
          <a:srgbClr val="00C600"/>
        </a:accent1>
        <a:accent2>
          <a:srgbClr val="01017D"/>
        </a:accent2>
        <a:accent3>
          <a:srgbClr val="FFFFFF"/>
        </a:accent3>
        <a:accent4>
          <a:srgbClr val="010182"/>
        </a:accent4>
        <a:accent5>
          <a:srgbClr val="AADFAA"/>
        </a:accent5>
        <a:accent6>
          <a:srgbClr val="010171"/>
        </a:accent6>
        <a:hlink>
          <a:srgbClr val="FFE701"/>
        </a:hlink>
        <a:folHlink>
          <a:srgbClr val="3366FF"/>
        </a:folHlink>
      </a:clrScheme>
      <a:clrMap bg1="lt1" tx1="dk1" bg2="lt2" tx2="dk2" accent1="accent1" accent2="accent2" accent3="accent3" accent4="accent4" accent5="accent5" accent6="accent6" hlink="hlink" folHlink="folHlink"/>
    </a:extraClrScheme>
    <a:extraClrScheme>
      <a:clrScheme name="默认设计模板 4">
        <a:dk1>
          <a:srgbClr val="6B6B99"/>
        </a:dk1>
        <a:lt1>
          <a:srgbClr val="EAEAEA"/>
        </a:lt1>
        <a:dk2>
          <a:srgbClr val="CCECFF"/>
        </a:dk2>
        <a:lt2>
          <a:srgbClr val="666699"/>
        </a:lt2>
        <a:accent1>
          <a:srgbClr val="00CC66"/>
        </a:accent1>
        <a:accent2>
          <a:srgbClr val="54547A"/>
        </a:accent2>
        <a:accent3>
          <a:srgbClr val="F3F3F3"/>
        </a:accent3>
        <a:accent4>
          <a:srgbClr val="5A5A82"/>
        </a:accent4>
        <a:accent5>
          <a:srgbClr val="AAE2B8"/>
        </a:accent5>
        <a:accent6>
          <a:srgbClr val="4B4B6E"/>
        </a:accent6>
        <a:hlink>
          <a:srgbClr val="65B2FF"/>
        </a:hlink>
        <a:folHlink>
          <a:srgbClr val="9900FF"/>
        </a:folHlink>
      </a:clrScheme>
      <a:clrMap bg1="lt1" tx1="dk1" bg2="lt2" tx2="dk2" accent1="accent1" accent2="accent2" accent3="accent3" accent4="accent4" accent5="accent5" accent6="accent6" hlink="hlink" folHlink="folHlink"/>
    </a:extraClrScheme>
    <a:extraClrScheme>
      <a:clrScheme name="默认设计模板 5">
        <a:dk1>
          <a:srgbClr val="00827F"/>
        </a:dk1>
        <a:lt1>
          <a:srgbClr val="FFFFFF"/>
        </a:lt1>
        <a:dk2>
          <a:srgbClr val="FFFFCC"/>
        </a:dk2>
        <a:lt2>
          <a:srgbClr val="008080"/>
        </a:lt2>
        <a:accent1>
          <a:srgbClr val="6D6FC7"/>
        </a:accent1>
        <a:accent2>
          <a:srgbClr val="006462"/>
        </a:accent2>
        <a:accent3>
          <a:srgbClr val="FFFFFF"/>
        </a:accent3>
        <a:accent4>
          <a:srgbClr val="006E6C"/>
        </a:accent4>
        <a:accent5>
          <a:srgbClr val="BABBE0"/>
        </a:accent5>
        <a:accent6>
          <a:srgbClr val="005A58"/>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默认设计模板 6">
        <a:dk1>
          <a:srgbClr val="4D4D4D"/>
        </a:dk1>
        <a:lt1>
          <a:srgbClr val="FFFFFF"/>
        </a:lt1>
        <a:dk2>
          <a:srgbClr val="C0C0C0"/>
        </a:dk2>
        <a:lt2>
          <a:srgbClr val="525252"/>
        </a:lt2>
        <a:accent1>
          <a:srgbClr val="527C3A"/>
        </a:accent1>
        <a:accent2>
          <a:srgbClr val="444444"/>
        </a:accent2>
        <a:accent3>
          <a:srgbClr val="FFFFFF"/>
        </a:accent3>
        <a:accent4>
          <a:srgbClr val="404040"/>
        </a:accent4>
        <a:accent5>
          <a:srgbClr val="B3BFAE"/>
        </a:accent5>
        <a:accent6>
          <a:srgbClr val="3D3D3D"/>
        </a:accent6>
        <a:hlink>
          <a:srgbClr val="FAC458"/>
        </a:hlink>
        <a:folHlink>
          <a:srgbClr val="C7780F"/>
        </a:folHlink>
      </a:clrScheme>
      <a:clrMap bg1="lt1" tx1="dk1" bg2="lt2" tx2="dk2" accent1="accent1" accent2="accent2" accent3="accent3" accent4="accent4" accent5="accent5" accent6="accent6" hlink="hlink" folHlink="folHlink"/>
    </a:extraClrScheme>
    <a:extraClrScheme>
      <a:clrScheme name="默认设计模板 7">
        <a:dk1>
          <a:srgbClr val="516032"/>
        </a:dk1>
        <a:lt1>
          <a:srgbClr val="FFFFFF"/>
        </a:lt1>
        <a:dk2>
          <a:srgbClr val="B2B68A"/>
        </a:dk2>
        <a:lt2>
          <a:srgbClr val="546434"/>
        </a:lt2>
        <a:accent1>
          <a:srgbClr val="7D8C70"/>
        </a:accent1>
        <a:accent2>
          <a:srgbClr val="414E28"/>
        </a:accent2>
        <a:accent3>
          <a:srgbClr val="FFFFFF"/>
        </a:accent3>
        <a:accent4>
          <a:srgbClr val="445129"/>
        </a:accent4>
        <a:accent5>
          <a:srgbClr val="BFC5BB"/>
        </a:accent5>
        <a:accent6>
          <a:srgbClr val="3A4623"/>
        </a:accent6>
        <a:hlink>
          <a:srgbClr val="80C579"/>
        </a:hlink>
        <a:folHlink>
          <a:srgbClr val="7FADAF"/>
        </a:folHlink>
      </a:clrScheme>
      <a:clrMap bg1="lt1" tx1="dk1" bg2="lt2" tx2="dk2" accent1="accent1" accent2="accent2" accent3="accent3" accent4="accent4" accent5="accent5" accent6="accent6" hlink="hlink" folHlink="folHlink"/>
    </a:extraClrScheme>
    <a:extraClrScheme>
      <a:clrScheme name="默认设计模板 8">
        <a:dk1>
          <a:srgbClr val="D1CC00"/>
        </a:dk1>
        <a:lt1>
          <a:srgbClr val="FFFFFF"/>
        </a:lt1>
        <a:dk2>
          <a:srgbClr val="F3F5B1"/>
        </a:dk2>
        <a:lt2>
          <a:srgbClr val="CCCC00"/>
        </a:lt2>
        <a:accent1>
          <a:srgbClr val="808000"/>
        </a:accent1>
        <a:accent2>
          <a:srgbClr val="AEAA00"/>
        </a:accent2>
        <a:accent3>
          <a:srgbClr val="FFFFFF"/>
        </a:accent3>
        <a:accent4>
          <a:srgbClr val="B2AE00"/>
        </a:accent4>
        <a:accent5>
          <a:srgbClr val="C0C0AA"/>
        </a:accent5>
        <a:accent6>
          <a:srgbClr val="9D9A00"/>
        </a:accent6>
        <a:hlink>
          <a:srgbClr val="FFCC00"/>
        </a:hlink>
        <a:folHlink>
          <a:srgbClr val="FFFF99"/>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8F8F8"/>
        </a:lt1>
        <a:dk2>
          <a:srgbClr val="FBFBFB"/>
        </a:dk2>
        <a:lt2>
          <a:srgbClr val="336600"/>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默认设计模板">
  <a:themeElements>
    <a:clrScheme name="默认设计模板 7">
      <a:dk1>
        <a:srgbClr val="000000"/>
      </a:dk1>
      <a:lt1>
        <a:srgbClr val="FFFFFF"/>
      </a:lt1>
      <a:dk2>
        <a:srgbClr val="5F5F5F"/>
      </a:dk2>
      <a:lt2>
        <a:srgbClr val="006633"/>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默认设计模板">
      <a:majorFont>
        <a:latin typeface="VNI-Times"/>
        <a:ea typeface="宋体"/>
        <a:cs typeface=""/>
      </a:majorFont>
      <a:minorFont>
        <a:latin typeface="VNI-Times"/>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333333"/>
        </a:dk1>
        <a:lt1>
          <a:srgbClr val="FFFFFF"/>
        </a:lt1>
        <a:dk2>
          <a:srgbClr val="FFFFFF"/>
        </a:dk2>
        <a:lt2>
          <a:srgbClr val="820000"/>
        </a:lt2>
        <a:accent1>
          <a:srgbClr val="FF9900"/>
        </a:accent1>
        <a:accent2>
          <a:srgbClr val="CC3300"/>
        </a:accent2>
        <a:accent3>
          <a:srgbClr val="FFFFFF"/>
        </a:accent3>
        <a:accent4>
          <a:srgbClr val="2A2A2A"/>
        </a:accent4>
        <a:accent5>
          <a:srgbClr val="FFCAAA"/>
        </a:accent5>
        <a:accent6>
          <a:srgbClr val="B9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默认设计模板 2">
        <a:dk1>
          <a:srgbClr val="333333"/>
        </a:dk1>
        <a:lt1>
          <a:srgbClr val="CCCCFF"/>
        </a:lt1>
        <a:dk2>
          <a:srgbClr val="FFFFFF"/>
        </a:dk2>
        <a:lt2>
          <a:srgbClr val="0B0506"/>
        </a:lt2>
        <a:accent1>
          <a:srgbClr val="3366CC"/>
        </a:accent1>
        <a:accent2>
          <a:srgbClr val="3333CC"/>
        </a:accent2>
        <a:accent3>
          <a:srgbClr val="E2E2FF"/>
        </a:accent3>
        <a:accent4>
          <a:srgbClr val="2A2A2A"/>
        </a:accent4>
        <a:accent5>
          <a:srgbClr val="ADB8E2"/>
        </a:accent5>
        <a:accent6>
          <a:srgbClr val="2D2DB9"/>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默认设计模板 3">
        <a:dk1>
          <a:srgbClr val="333333"/>
        </a:dk1>
        <a:lt1>
          <a:srgbClr val="FFFFFF"/>
        </a:lt1>
        <a:dk2>
          <a:srgbClr val="FFFFFF"/>
        </a:dk2>
        <a:lt2>
          <a:srgbClr val="221013"/>
        </a:lt2>
        <a:accent1>
          <a:srgbClr val="CC3300"/>
        </a:accent1>
        <a:accent2>
          <a:srgbClr val="CC9900"/>
        </a:accent2>
        <a:accent3>
          <a:srgbClr val="FFFFFF"/>
        </a:accent3>
        <a:accent4>
          <a:srgbClr val="2A2A2A"/>
        </a:accent4>
        <a:accent5>
          <a:srgbClr val="E2ADAA"/>
        </a:accent5>
        <a:accent6>
          <a:srgbClr val="B98A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默认设计模板 4">
        <a:dk1>
          <a:srgbClr val="11054B"/>
        </a:dk1>
        <a:lt1>
          <a:srgbClr val="FFFFFF"/>
        </a:lt1>
        <a:dk2>
          <a:srgbClr val="FFFFFF"/>
        </a:dk2>
        <a:lt2>
          <a:srgbClr val="0000CC"/>
        </a:lt2>
        <a:accent1>
          <a:srgbClr val="FF6600"/>
        </a:accent1>
        <a:accent2>
          <a:srgbClr val="FF3300"/>
        </a:accent2>
        <a:accent3>
          <a:srgbClr val="FFFFFF"/>
        </a:accent3>
        <a:accent4>
          <a:srgbClr val="0D033F"/>
        </a:accent4>
        <a:accent5>
          <a:srgbClr val="FFB8AA"/>
        </a:accent5>
        <a:accent6>
          <a:srgbClr val="E72D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默认设计模板 5">
        <a:dk1>
          <a:srgbClr val="9B8D65"/>
        </a:dk1>
        <a:lt1>
          <a:srgbClr val="F8F8F8"/>
        </a:lt1>
        <a:dk2>
          <a:srgbClr val="FAFACC"/>
        </a:dk2>
        <a:lt2>
          <a:srgbClr val="002600"/>
        </a:lt2>
        <a:accent1>
          <a:srgbClr val="CC9933"/>
        </a:accent1>
        <a:accent2>
          <a:srgbClr val="8F9967"/>
        </a:accent2>
        <a:accent3>
          <a:srgbClr val="FBFBFB"/>
        </a:accent3>
        <a:accent4>
          <a:srgbClr val="847855"/>
        </a:accent4>
        <a:accent5>
          <a:srgbClr val="E2CAAD"/>
        </a:accent5>
        <a:accent6>
          <a:srgbClr val="818A5D"/>
        </a:accent6>
        <a:hlink>
          <a:srgbClr val="336600"/>
        </a:hlink>
        <a:folHlink>
          <a:srgbClr val="808000"/>
        </a:folHlink>
      </a:clrScheme>
      <a:clrMap bg1="lt1" tx1="dk1" bg2="lt2" tx2="dk2" accent1="accent1" accent2="accent2" accent3="accent3" accent4="accent4" accent5="accent5" accent6="accent6" hlink="hlink" folHlink="folHlink"/>
    </a:extraClrScheme>
    <a:extraClrScheme>
      <a:clrScheme name="默认设计模板 6">
        <a:dk1>
          <a:srgbClr val="333333"/>
        </a:dk1>
        <a:lt1>
          <a:srgbClr val="FFFFFF"/>
        </a:lt1>
        <a:dk2>
          <a:srgbClr val="FFFFFF"/>
        </a:dk2>
        <a:lt2>
          <a:srgbClr val="006699"/>
        </a:lt2>
        <a:accent1>
          <a:srgbClr val="CC9900"/>
        </a:accent1>
        <a:accent2>
          <a:srgbClr val="FF9900"/>
        </a:accent2>
        <a:accent3>
          <a:srgbClr val="FFFFFF"/>
        </a:accent3>
        <a:accent4>
          <a:srgbClr val="2A2A2A"/>
        </a:accent4>
        <a:accent5>
          <a:srgbClr val="E2CAAA"/>
        </a:accent5>
        <a:accent6>
          <a:srgbClr val="E78A00"/>
        </a:accent6>
        <a:hlink>
          <a:srgbClr val="FFCC00"/>
        </a:hlink>
        <a:folHlink>
          <a:srgbClr val="706F37"/>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5F5F5F"/>
        </a:dk2>
        <a:lt2>
          <a:srgbClr val="006633"/>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默认设计模板 8">
        <a:dk1>
          <a:srgbClr val="000000"/>
        </a:dk1>
        <a:lt1>
          <a:srgbClr val="FFFFFF"/>
        </a:lt1>
        <a:dk2>
          <a:srgbClr val="666699"/>
        </a:dk2>
        <a:lt2>
          <a:srgbClr val="CC0000"/>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FFFFF"/>
        </a:lt1>
        <a:dk2>
          <a:srgbClr val="666699"/>
        </a:dk2>
        <a:lt2>
          <a:srgbClr val="0033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默认设计模板">
  <a:themeElements>
    <a:clrScheme name="默认设计模板 7">
      <a:dk1>
        <a:srgbClr val="000000"/>
      </a:dk1>
      <a:lt1>
        <a:srgbClr val="FFFFFF"/>
      </a:lt1>
      <a:dk2>
        <a:srgbClr val="5F5F5F"/>
      </a:dk2>
      <a:lt2>
        <a:srgbClr val="006633"/>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默认设计模板">
      <a:majorFont>
        <a:latin typeface="VNI-Times"/>
        <a:ea typeface="宋体"/>
        <a:cs typeface=""/>
      </a:majorFont>
      <a:minorFont>
        <a:latin typeface="VNI-Times"/>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333333"/>
        </a:dk1>
        <a:lt1>
          <a:srgbClr val="FFFFFF"/>
        </a:lt1>
        <a:dk2>
          <a:srgbClr val="FFFFFF"/>
        </a:dk2>
        <a:lt2>
          <a:srgbClr val="820000"/>
        </a:lt2>
        <a:accent1>
          <a:srgbClr val="FF9900"/>
        </a:accent1>
        <a:accent2>
          <a:srgbClr val="CC3300"/>
        </a:accent2>
        <a:accent3>
          <a:srgbClr val="FFFFFF"/>
        </a:accent3>
        <a:accent4>
          <a:srgbClr val="2A2A2A"/>
        </a:accent4>
        <a:accent5>
          <a:srgbClr val="FFCAAA"/>
        </a:accent5>
        <a:accent6>
          <a:srgbClr val="B9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默认设计模板 2">
        <a:dk1>
          <a:srgbClr val="333333"/>
        </a:dk1>
        <a:lt1>
          <a:srgbClr val="CCCCFF"/>
        </a:lt1>
        <a:dk2>
          <a:srgbClr val="FFFFFF"/>
        </a:dk2>
        <a:lt2>
          <a:srgbClr val="0B0506"/>
        </a:lt2>
        <a:accent1>
          <a:srgbClr val="3366CC"/>
        </a:accent1>
        <a:accent2>
          <a:srgbClr val="3333CC"/>
        </a:accent2>
        <a:accent3>
          <a:srgbClr val="E2E2FF"/>
        </a:accent3>
        <a:accent4>
          <a:srgbClr val="2A2A2A"/>
        </a:accent4>
        <a:accent5>
          <a:srgbClr val="ADB8E2"/>
        </a:accent5>
        <a:accent6>
          <a:srgbClr val="2D2DB9"/>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默认设计模板 3">
        <a:dk1>
          <a:srgbClr val="333333"/>
        </a:dk1>
        <a:lt1>
          <a:srgbClr val="FFFFFF"/>
        </a:lt1>
        <a:dk2>
          <a:srgbClr val="FFFFFF"/>
        </a:dk2>
        <a:lt2>
          <a:srgbClr val="221013"/>
        </a:lt2>
        <a:accent1>
          <a:srgbClr val="CC3300"/>
        </a:accent1>
        <a:accent2>
          <a:srgbClr val="CC9900"/>
        </a:accent2>
        <a:accent3>
          <a:srgbClr val="FFFFFF"/>
        </a:accent3>
        <a:accent4>
          <a:srgbClr val="2A2A2A"/>
        </a:accent4>
        <a:accent5>
          <a:srgbClr val="E2ADAA"/>
        </a:accent5>
        <a:accent6>
          <a:srgbClr val="B98A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默认设计模板 4">
        <a:dk1>
          <a:srgbClr val="11054B"/>
        </a:dk1>
        <a:lt1>
          <a:srgbClr val="FFFFFF"/>
        </a:lt1>
        <a:dk2>
          <a:srgbClr val="FFFFFF"/>
        </a:dk2>
        <a:lt2>
          <a:srgbClr val="0000CC"/>
        </a:lt2>
        <a:accent1>
          <a:srgbClr val="FF6600"/>
        </a:accent1>
        <a:accent2>
          <a:srgbClr val="FF3300"/>
        </a:accent2>
        <a:accent3>
          <a:srgbClr val="FFFFFF"/>
        </a:accent3>
        <a:accent4>
          <a:srgbClr val="0D033F"/>
        </a:accent4>
        <a:accent5>
          <a:srgbClr val="FFB8AA"/>
        </a:accent5>
        <a:accent6>
          <a:srgbClr val="E72D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默认设计模板 5">
        <a:dk1>
          <a:srgbClr val="9B8D65"/>
        </a:dk1>
        <a:lt1>
          <a:srgbClr val="F8F8F8"/>
        </a:lt1>
        <a:dk2>
          <a:srgbClr val="FAFACC"/>
        </a:dk2>
        <a:lt2>
          <a:srgbClr val="002600"/>
        </a:lt2>
        <a:accent1>
          <a:srgbClr val="CC9933"/>
        </a:accent1>
        <a:accent2>
          <a:srgbClr val="8F9967"/>
        </a:accent2>
        <a:accent3>
          <a:srgbClr val="FBFBFB"/>
        </a:accent3>
        <a:accent4>
          <a:srgbClr val="847855"/>
        </a:accent4>
        <a:accent5>
          <a:srgbClr val="E2CAAD"/>
        </a:accent5>
        <a:accent6>
          <a:srgbClr val="818A5D"/>
        </a:accent6>
        <a:hlink>
          <a:srgbClr val="336600"/>
        </a:hlink>
        <a:folHlink>
          <a:srgbClr val="808000"/>
        </a:folHlink>
      </a:clrScheme>
      <a:clrMap bg1="lt1" tx1="dk1" bg2="lt2" tx2="dk2" accent1="accent1" accent2="accent2" accent3="accent3" accent4="accent4" accent5="accent5" accent6="accent6" hlink="hlink" folHlink="folHlink"/>
    </a:extraClrScheme>
    <a:extraClrScheme>
      <a:clrScheme name="默认设计模板 6">
        <a:dk1>
          <a:srgbClr val="333333"/>
        </a:dk1>
        <a:lt1>
          <a:srgbClr val="FFFFFF"/>
        </a:lt1>
        <a:dk2>
          <a:srgbClr val="FFFFFF"/>
        </a:dk2>
        <a:lt2>
          <a:srgbClr val="006699"/>
        </a:lt2>
        <a:accent1>
          <a:srgbClr val="CC9900"/>
        </a:accent1>
        <a:accent2>
          <a:srgbClr val="FF9900"/>
        </a:accent2>
        <a:accent3>
          <a:srgbClr val="FFFFFF"/>
        </a:accent3>
        <a:accent4>
          <a:srgbClr val="2A2A2A"/>
        </a:accent4>
        <a:accent5>
          <a:srgbClr val="E2CAAA"/>
        </a:accent5>
        <a:accent6>
          <a:srgbClr val="E78A00"/>
        </a:accent6>
        <a:hlink>
          <a:srgbClr val="FFCC00"/>
        </a:hlink>
        <a:folHlink>
          <a:srgbClr val="706F37"/>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5F5F5F"/>
        </a:dk2>
        <a:lt2>
          <a:srgbClr val="006633"/>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默认设计模板 8">
        <a:dk1>
          <a:srgbClr val="000000"/>
        </a:dk1>
        <a:lt1>
          <a:srgbClr val="FFFFFF"/>
        </a:lt1>
        <a:dk2>
          <a:srgbClr val="666699"/>
        </a:dk2>
        <a:lt2>
          <a:srgbClr val="CC0000"/>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FFFFF"/>
        </a:lt1>
        <a:dk2>
          <a:srgbClr val="666699"/>
        </a:dk2>
        <a:lt2>
          <a:srgbClr val="0033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默认设计模板">
  <a:themeElements>
    <a:clrScheme name="默认设计模板 5">
      <a:dk1>
        <a:srgbClr val="463416"/>
      </a:dk1>
      <a:lt1>
        <a:srgbClr val="FFFFFF"/>
      </a:lt1>
      <a:dk2>
        <a:srgbClr val="E3E3FF"/>
      </a:dk2>
      <a:lt2>
        <a:srgbClr val="003399"/>
      </a:lt2>
      <a:accent1>
        <a:srgbClr val="3399FF"/>
      </a:accent1>
      <a:accent2>
        <a:srgbClr val="33CCCC"/>
      </a:accent2>
      <a:accent3>
        <a:srgbClr val="FFFFFF"/>
      </a:accent3>
      <a:accent4>
        <a:srgbClr val="3A2B11"/>
      </a:accent4>
      <a:accent5>
        <a:srgbClr val="ADCAFF"/>
      </a:accent5>
      <a:accent6>
        <a:srgbClr val="2DB9B9"/>
      </a:accent6>
      <a:hlink>
        <a:srgbClr val="00FFCC"/>
      </a:hlink>
      <a:folHlink>
        <a:srgbClr val="8080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4C3A1C"/>
        </a:dk1>
        <a:lt1>
          <a:srgbClr val="FFFFFF"/>
        </a:lt1>
        <a:dk2>
          <a:srgbClr val="CCAA00"/>
        </a:dk2>
        <a:lt2>
          <a:srgbClr val="993300"/>
        </a:lt2>
        <a:accent1>
          <a:srgbClr val="FF3300"/>
        </a:accent1>
        <a:accent2>
          <a:srgbClr val="9E6600"/>
        </a:accent2>
        <a:accent3>
          <a:srgbClr val="FFFFFF"/>
        </a:accent3>
        <a:accent4>
          <a:srgbClr val="403016"/>
        </a:accent4>
        <a:accent5>
          <a:srgbClr val="FFADAA"/>
        </a:accent5>
        <a:accent6>
          <a:srgbClr val="8F5C00"/>
        </a:accent6>
        <a:hlink>
          <a:srgbClr val="FFCC00"/>
        </a:hlink>
        <a:folHlink>
          <a:srgbClr val="F7DC97"/>
        </a:folHlink>
      </a:clrScheme>
      <a:clrMap bg1="lt1" tx1="dk1" bg2="lt2" tx2="dk2" accent1="accent1" accent2="accent2" accent3="accent3" accent4="accent4" accent5="accent5" accent6="accent6" hlink="hlink" folHlink="folHlink"/>
    </a:extraClrScheme>
    <a:extraClrScheme>
      <a:clrScheme name="默认设计模板 2">
        <a:dk1>
          <a:srgbClr val="3D0058"/>
        </a:dk1>
        <a:lt1>
          <a:srgbClr val="FFFFFF"/>
        </a:lt1>
        <a:dk2>
          <a:srgbClr val="DDE0DC"/>
        </a:dk2>
        <a:lt2>
          <a:srgbClr val="9188B0"/>
        </a:lt2>
        <a:accent1>
          <a:srgbClr val="FFCC00"/>
        </a:accent1>
        <a:accent2>
          <a:srgbClr val="4C3D78"/>
        </a:accent2>
        <a:accent3>
          <a:srgbClr val="FFFFFF"/>
        </a:accent3>
        <a:accent4>
          <a:srgbClr val="33004A"/>
        </a:accent4>
        <a:accent5>
          <a:srgbClr val="FFE2AA"/>
        </a:accent5>
        <a:accent6>
          <a:srgbClr val="44366C"/>
        </a:accent6>
        <a:hlink>
          <a:srgbClr val="743D78"/>
        </a:hlink>
        <a:folHlink>
          <a:srgbClr val="CC9900"/>
        </a:folHlink>
      </a:clrScheme>
      <a:clrMap bg1="lt1" tx1="dk1" bg2="lt2" tx2="dk2" accent1="accent1" accent2="accent2" accent3="accent3" accent4="accent4" accent5="accent5" accent6="accent6" hlink="hlink" folHlink="folHlink"/>
    </a:extraClrScheme>
    <a:extraClrScheme>
      <a:clrScheme name="默认设计模板 3">
        <a:dk1>
          <a:srgbClr val="10104C"/>
        </a:dk1>
        <a:lt1>
          <a:srgbClr val="FFFFFF"/>
        </a:lt1>
        <a:dk2>
          <a:srgbClr val="C6CCD4"/>
        </a:dk2>
        <a:lt2>
          <a:srgbClr val="003366"/>
        </a:lt2>
        <a:accent1>
          <a:srgbClr val="33CCFF"/>
        </a:accent1>
        <a:accent2>
          <a:srgbClr val="5B5B8D"/>
        </a:accent2>
        <a:accent3>
          <a:srgbClr val="FFFFFF"/>
        </a:accent3>
        <a:accent4>
          <a:srgbClr val="0C0C40"/>
        </a:accent4>
        <a:accent5>
          <a:srgbClr val="ADE2FF"/>
        </a:accent5>
        <a:accent6>
          <a:srgbClr val="52527F"/>
        </a:accent6>
        <a:hlink>
          <a:srgbClr val="4529AB"/>
        </a:hlink>
        <a:folHlink>
          <a:srgbClr val="00CC99"/>
        </a:folHlink>
      </a:clrScheme>
      <a:clrMap bg1="lt1" tx1="dk1" bg2="lt2" tx2="dk2" accent1="accent1" accent2="accent2" accent3="accent3" accent4="accent4" accent5="accent5" accent6="accent6" hlink="hlink" folHlink="folHlink"/>
    </a:extraClrScheme>
    <a:extraClrScheme>
      <a:clrScheme name="默认设计模板 4">
        <a:dk1>
          <a:srgbClr val="B0C8CA"/>
        </a:dk1>
        <a:lt1>
          <a:srgbClr val="FFFFFF"/>
        </a:lt1>
        <a:dk2>
          <a:srgbClr val="FFFFFF"/>
        </a:dk2>
        <a:lt2>
          <a:srgbClr val="000099"/>
        </a:lt2>
        <a:accent1>
          <a:srgbClr val="89C4FF"/>
        </a:accent1>
        <a:accent2>
          <a:srgbClr val="00008C"/>
        </a:accent2>
        <a:accent3>
          <a:srgbClr val="FFFFFF"/>
        </a:accent3>
        <a:accent4>
          <a:srgbClr val="96AAAC"/>
        </a:accent4>
        <a:accent5>
          <a:srgbClr val="C4DEFF"/>
        </a:accent5>
        <a:accent6>
          <a:srgbClr val="00007E"/>
        </a:accent6>
        <a:hlink>
          <a:srgbClr val="6666FF"/>
        </a:hlink>
        <a:folHlink>
          <a:srgbClr val="C0C0C0"/>
        </a:folHlink>
      </a:clrScheme>
      <a:clrMap bg1="lt1" tx1="dk1" bg2="lt2" tx2="dk2" accent1="accent1" accent2="accent2" accent3="accent3" accent4="accent4" accent5="accent5" accent6="accent6" hlink="hlink" folHlink="folHlink"/>
    </a:extraClrScheme>
    <a:extraClrScheme>
      <a:clrScheme name="默认设计模板 5">
        <a:dk1>
          <a:srgbClr val="463416"/>
        </a:dk1>
        <a:lt1>
          <a:srgbClr val="FFFFFF"/>
        </a:lt1>
        <a:dk2>
          <a:srgbClr val="E3E3FF"/>
        </a:dk2>
        <a:lt2>
          <a:srgbClr val="003399"/>
        </a:lt2>
        <a:accent1>
          <a:srgbClr val="3399FF"/>
        </a:accent1>
        <a:accent2>
          <a:srgbClr val="33CCCC"/>
        </a:accent2>
        <a:accent3>
          <a:srgbClr val="FFFFFF"/>
        </a:accent3>
        <a:accent4>
          <a:srgbClr val="3A2B11"/>
        </a:accent4>
        <a:accent5>
          <a:srgbClr val="ADCAFF"/>
        </a:accent5>
        <a:accent6>
          <a:srgbClr val="2DB9B9"/>
        </a:accent6>
        <a:hlink>
          <a:srgbClr val="00FFCC"/>
        </a:hlink>
        <a:folHlink>
          <a:srgbClr val="808000"/>
        </a:folHlink>
      </a:clrScheme>
      <a:clrMap bg1="lt1" tx1="dk1" bg2="lt2" tx2="dk2" accent1="accent1" accent2="accent2" accent3="accent3" accent4="accent4" accent5="accent5" accent6="accent6" hlink="hlink" folHlink="folHlink"/>
    </a:extraClrScheme>
    <a:extraClrScheme>
      <a:clrScheme name="默认设计模板 6">
        <a:dk1>
          <a:srgbClr val="809296"/>
        </a:dk1>
        <a:lt1>
          <a:srgbClr val="FFFFFF"/>
        </a:lt1>
        <a:dk2>
          <a:srgbClr val="B3EDFF"/>
        </a:dk2>
        <a:lt2>
          <a:srgbClr val="6699FF"/>
        </a:lt2>
        <a:accent1>
          <a:srgbClr val="FF9933"/>
        </a:accent1>
        <a:accent2>
          <a:srgbClr val="FFAA99"/>
        </a:accent2>
        <a:accent3>
          <a:srgbClr val="FFFFFF"/>
        </a:accent3>
        <a:accent4>
          <a:srgbClr val="6C7C7F"/>
        </a:accent4>
        <a:accent5>
          <a:srgbClr val="FFCAAD"/>
        </a:accent5>
        <a:accent6>
          <a:srgbClr val="E79A8A"/>
        </a:accent6>
        <a:hlink>
          <a:srgbClr val="FFCFAB"/>
        </a:hlink>
        <a:folHlink>
          <a:srgbClr val="CC9900"/>
        </a:folHlink>
      </a:clrScheme>
      <a:clrMap bg1="lt1" tx1="dk1" bg2="lt2" tx2="dk2" accent1="accent1" accent2="accent2" accent3="accent3" accent4="accent4" accent5="accent5" accent6="accent6" hlink="hlink" folHlink="folHlink"/>
    </a:extraClrScheme>
    <a:extraClrScheme>
      <a:clrScheme name="默认设计模板 7">
        <a:dk1>
          <a:srgbClr val="006666"/>
        </a:dk1>
        <a:lt1>
          <a:srgbClr val="FFFFFF"/>
        </a:lt1>
        <a:dk2>
          <a:srgbClr val="CCFFFF"/>
        </a:dk2>
        <a:lt2>
          <a:srgbClr val="85D1E3"/>
        </a:lt2>
        <a:accent1>
          <a:srgbClr val="FFCC00"/>
        </a:accent1>
        <a:accent2>
          <a:srgbClr val="00CC99"/>
        </a:accent2>
        <a:accent3>
          <a:srgbClr val="FFFFFF"/>
        </a:accent3>
        <a:accent4>
          <a:srgbClr val="005656"/>
        </a:accent4>
        <a:accent5>
          <a:srgbClr val="FFE2AA"/>
        </a:accent5>
        <a:accent6>
          <a:srgbClr val="00B98A"/>
        </a:accent6>
        <a:hlink>
          <a:srgbClr val="0099FF"/>
        </a:hlink>
        <a:folHlink>
          <a:srgbClr val="6600CC"/>
        </a:folHlink>
      </a:clrScheme>
      <a:clrMap bg1="lt1" tx1="dk1" bg2="lt2" tx2="dk2" accent1="accent1" accent2="accent2" accent3="accent3" accent4="accent4" accent5="accent5" accent6="accent6" hlink="hlink" folHlink="folHlink"/>
    </a:extraClrScheme>
    <a:extraClrScheme>
      <a:clrScheme name="默认设计模板 8">
        <a:dk1>
          <a:srgbClr val="404B3D"/>
        </a:dk1>
        <a:lt1>
          <a:srgbClr val="FFFFFF"/>
        </a:lt1>
        <a:dk2>
          <a:srgbClr val="CCD0CA"/>
        </a:dk2>
        <a:lt2>
          <a:srgbClr val="A7A491"/>
        </a:lt2>
        <a:accent1>
          <a:srgbClr val="33CCCC"/>
        </a:accent1>
        <a:accent2>
          <a:srgbClr val="004E4C"/>
        </a:accent2>
        <a:accent3>
          <a:srgbClr val="FFFFFF"/>
        </a:accent3>
        <a:accent4>
          <a:srgbClr val="353F33"/>
        </a:accent4>
        <a:accent5>
          <a:srgbClr val="ADE2E2"/>
        </a:accent5>
        <a:accent6>
          <a:srgbClr val="004644"/>
        </a:accent6>
        <a:hlink>
          <a:srgbClr val="477781"/>
        </a:hlink>
        <a:folHlink>
          <a:srgbClr val="85CC74"/>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FFFFF"/>
        </a:lt1>
        <a:dk2>
          <a:srgbClr val="676597"/>
        </a:dk2>
        <a:lt2>
          <a:srgbClr val="FFFFAF"/>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默认设计模板">
  <a:themeElements>
    <a:clrScheme name="默认设计模板 5">
      <a:dk1>
        <a:srgbClr val="463416"/>
      </a:dk1>
      <a:lt1>
        <a:srgbClr val="FFFFFF"/>
      </a:lt1>
      <a:dk2>
        <a:srgbClr val="E3E3FF"/>
      </a:dk2>
      <a:lt2>
        <a:srgbClr val="003399"/>
      </a:lt2>
      <a:accent1>
        <a:srgbClr val="3399FF"/>
      </a:accent1>
      <a:accent2>
        <a:srgbClr val="33CCCC"/>
      </a:accent2>
      <a:accent3>
        <a:srgbClr val="FFFFFF"/>
      </a:accent3>
      <a:accent4>
        <a:srgbClr val="3A2B11"/>
      </a:accent4>
      <a:accent5>
        <a:srgbClr val="ADCAFF"/>
      </a:accent5>
      <a:accent6>
        <a:srgbClr val="2DB9B9"/>
      </a:accent6>
      <a:hlink>
        <a:srgbClr val="00FFCC"/>
      </a:hlink>
      <a:folHlink>
        <a:srgbClr val="8080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4C3A1C"/>
        </a:dk1>
        <a:lt1>
          <a:srgbClr val="FFFFFF"/>
        </a:lt1>
        <a:dk2>
          <a:srgbClr val="CCAA00"/>
        </a:dk2>
        <a:lt2>
          <a:srgbClr val="993300"/>
        </a:lt2>
        <a:accent1>
          <a:srgbClr val="FF3300"/>
        </a:accent1>
        <a:accent2>
          <a:srgbClr val="9E6600"/>
        </a:accent2>
        <a:accent3>
          <a:srgbClr val="FFFFFF"/>
        </a:accent3>
        <a:accent4>
          <a:srgbClr val="403016"/>
        </a:accent4>
        <a:accent5>
          <a:srgbClr val="FFADAA"/>
        </a:accent5>
        <a:accent6>
          <a:srgbClr val="8F5C00"/>
        </a:accent6>
        <a:hlink>
          <a:srgbClr val="FFCC00"/>
        </a:hlink>
        <a:folHlink>
          <a:srgbClr val="F7DC97"/>
        </a:folHlink>
      </a:clrScheme>
      <a:clrMap bg1="lt1" tx1="dk1" bg2="lt2" tx2="dk2" accent1="accent1" accent2="accent2" accent3="accent3" accent4="accent4" accent5="accent5" accent6="accent6" hlink="hlink" folHlink="folHlink"/>
    </a:extraClrScheme>
    <a:extraClrScheme>
      <a:clrScheme name="默认设计模板 2">
        <a:dk1>
          <a:srgbClr val="3D0058"/>
        </a:dk1>
        <a:lt1>
          <a:srgbClr val="FFFFFF"/>
        </a:lt1>
        <a:dk2>
          <a:srgbClr val="DDE0DC"/>
        </a:dk2>
        <a:lt2>
          <a:srgbClr val="9188B0"/>
        </a:lt2>
        <a:accent1>
          <a:srgbClr val="FFCC00"/>
        </a:accent1>
        <a:accent2>
          <a:srgbClr val="4C3D78"/>
        </a:accent2>
        <a:accent3>
          <a:srgbClr val="FFFFFF"/>
        </a:accent3>
        <a:accent4>
          <a:srgbClr val="33004A"/>
        </a:accent4>
        <a:accent5>
          <a:srgbClr val="FFE2AA"/>
        </a:accent5>
        <a:accent6>
          <a:srgbClr val="44366C"/>
        </a:accent6>
        <a:hlink>
          <a:srgbClr val="743D78"/>
        </a:hlink>
        <a:folHlink>
          <a:srgbClr val="CC9900"/>
        </a:folHlink>
      </a:clrScheme>
      <a:clrMap bg1="lt1" tx1="dk1" bg2="lt2" tx2="dk2" accent1="accent1" accent2="accent2" accent3="accent3" accent4="accent4" accent5="accent5" accent6="accent6" hlink="hlink" folHlink="folHlink"/>
    </a:extraClrScheme>
    <a:extraClrScheme>
      <a:clrScheme name="默认设计模板 3">
        <a:dk1>
          <a:srgbClr val="10104C"/>
        </a:dk1>
        <a:lt1>
          <a:srgbClr val="FFFFFF"/>
        </a:lt1>
        <a:dk2>
          <a:srgbClr val="C6CCD4"/>
        </a:dk2>
        <a:lt2>
          <a:srgbClr val="003366"/>
        </a:lt2>
        <a:accent1>
          <a:srgbClr val="33CCFF"/>
        </a:accent1>
        <a:accent2>
          <a:srgbClr val="5B5B8D"/>
        </a:accent2>
        <a:accent3>
          <a:srgbClr val="FFFFFF"/>
        </a:accent3>
        <a:accent4>
          <a:srgbClr val="0C0C40"/>
        </a:accent4>
        <a:accent5>
          <a:srgbClr val="ADE2FF"/>
        </a:accent5>
        <a:accent6>
          <a:srgbClr val="52527F"/>
        </a:accent6>
        <a:hlink>
          <a:srgbClr val="4529AB"/>
        </a:hlink>
        <a:folHlink>
          <a:srgbClr val="00CC99"/>
        </a:folHlink>
      </a:clrScheme>
      <a:clrMap bg1="lt1" tx1="dk1" bg2="lt2" tx2="dk2" accent1="accent1" accent2="accent2" accent3="accent3" accent4="accent4" accent5="accent5" accent6="accent6" hlink="hlink" folHlink="folHlink"/>
    </a:extraClrScheme>
    <a:extraClrScheme>
      <a:clrScheme name="默认设计模板 4">
        <a:dk1>
          <a:srgbClr val="B0C8CA"/>
        </a:dk1>
        <a:lt1>
          <a:srgbClr val="FFFFFF"/>
        </a:lt1>
        <a:dk2>
          <a:srgbClr val="FFFFFF"/>
        </a:dk2>
        <a:lt2>
          <a:srgbClr val="000099"/>
        </a:lt2>
        <a:accent1>
          <a:srgbClr val="89C4FF"/>
        </a:accent1>
        <a:accent2>
          <a:srgbClr val="00008C"/>
        </a:accent2>
        <a:accent3>
          <a:srgbClr val="FFFFFF"/>
        </a:accent3>
        <a:accent4>
          <a:srgbClr val="96AAAC"/>
        </a:accent4>
        <a:accent5>
          <a:srgbClr val="C4DEFF"/>
        </a:accent5>
        <a:accent6>
          <a:srgbClr val="00007E"/>
        </a:accent6>
        <a:hlink>
          <a:srgbClr val="6666FF"/>
        </a:hlink>
        <a:folHlink>
          <a:srgbClr val="C0C0C0"/>
        </a:folHlink>
      </a:clrScheme>
      <a:clrMap bg1="lt1" tx1="dk1" bg2="lt2" tx2="dk2" accent1="accent1" accent2="accent2" accent3="accent3" accent4="accent4" accent5="accent5" accent6="accent6" hlink="hlink" folHlink="folHlink"/>
    </a:extraClrScheme>
    <a:extraClrScheme>
      <a:clrScheme name="默认设计模板 5">
        <a:dk1>
          <a:srgbClr val="463416"/>
        </a:dk1>
        <a:lt1>
          <a:srgbClr val="FFFFFF"/>
        </a:lt1>
        <a:dk2>
          <a:srgbClr val="E3E3FF"/>
        </a:dk2>
        <a:lt2>
          <a:srgbClr val="003399"/>
        </a:lt2>
        <a:accent1>
          <a:srgbClr val="3399FF"/>
        </a:accent1>
        <a:accent2>
          <a:srgbClr val="33CCCC"/>
        </a:accent2>
        <a:accent3>
          <a:srgbClr val="FFFFFF"/>
        </a:accent3>
        <a:accent4>
          <a:srgbClr val="3A2B11"/>
        </a:accent4>
        <a:accent5>
          <a:srgbClr val="ADCAFF"/>
        </a:accent5>
        <a:accent6>
          <a:srgbClr val="2DB9B9"/>
        </a:accent6>
        <a:hlink>
          <a:srgbClr val="00FFCC"/>
        </a:hlink>
        <a:folHlink>
          <a:srgbClr val="808000"/>
        </a:folHlink>
      </a:clrScheme>
      <a:clrMap bg1="lt1" tx1="dk1" bg2="lt2" tx2="dk2" accent1="accent1" accent2="accent2" accent3="accent3" accent4="accent4" accent5="accent5" accent6="accent6" hlink="hlink" folHlink="folHlink"/>
    </a:extraClrScheme>
    <a:extraClrScheme>
      <a:clrScheme name="默认设计模板 6">
        <a:dk1>
          <a:srgbClr val="809296"/>
        </a:dk1>
        <a:lt1>
          <a:srgbClr val="FFFFFF"/>
        </a:lt1>
        <a:dk2>
          <a:srgbClr val="B3EDFF"/>
        </a:dk2>
        <a:lt2>
          <a:srgbClr val="6699FF"/>
        </a:lt2>
        <a:accent1>
          <a:srgbClr val="FF9933"/>
        </a:accent1>
        <a:accent2>
          <a:srgbClr val="FFAA99"/>
        </a:accent2>
        <a:accent3>
          <a:srgbClr val="FFFFFF"/>
        </a:accent3>
        <a:accent4>
          <a:srgbClr val="6C7C7F"/>
        </a:accent4>
        <a:accent5>
          <a:srgbClr val="FFCAAD"/>
        </a:accent5>
        <a:accent6>
          <a:srgbClr val="E79A8A"/>
        </a:accent6>
        <a:hlink>
          <a:srgbClr val="FFCFAB"/>
        </a:hlink>
        <a:folHlink>
          <a:srgbClr val="CC9900"/>
        </a:folHlink>
      </a:clrScheme>
      <a:clrMap bg1="lt1" tx1="dk1" bg2="lt2" tx2="dk2" accent1="accent1" accent2="accent2" accent3="accent3" accent4="accent4" accent5="accent5" accent6="accent6" hlink="hlink" folHlink="folHlink"/>
    </a:extraClrScheme>
    <a:extraClrScheme>
      <a:clrScheme name="默认设计模板 7">
        <a:dk1>
          <a:srgbClr val="006666"/>
        </a:dk1>
        <a:lt1>
          <a:srgbClr val="FFFFFF"/>
        </a:lt1>
        <a:dk2>
          <a:srgbClr val="CCFFFF"/>
        </a:dk2>
        <a:lt2>
          <a:srgbClr val="85D1E3"/>
        </a:lt2>
        <a:accent1>
          <a:srgbClr val="FFCC00"/>
        </a:accent1>
        <a:accent2>
          <a:srgbClr val="00CC99"/>
        </a:accent2>
        <a:accent3>
          <a:srgbClr val="FFFFFF"/>
        </a:accent3>
        <a:accent4>
          <a:srgbClr val="005656"/>
        </a:accent4>
        <a:accent5>
          <a:srgbClr val="FFE2AA"/>
        </a:accent5>
        <a:accent6>
          <a:srgbClr val="00B98A"/>
        </a:accent6>
        <a:hlink>
          <a:srgbClr val="0099FF"/>
        </a:hlink>
        <a:folHlink>
          <a:srgbClr val="6600CC"/>
        </a:folHlink>
      </a:clrScheme>
      <a:clrMap bg1="lt1" tx1="dk1" bg2="lt2" tx2="dk2" accent1="accent1" accent2="accent2" accent3="accent3" accent4="accent4" accent5="accent5" accent6="accent6" hlink="hlink" folHlink="folHlink"/>
    </a:extraClrScheme>
    <a:extraClrScheme>
      <a:clrScheme name="默认设计模板 8">
        <a:dk1>
          <a:srgbClr val="404B3D"/>
        </a:dk1>
        <a:lt1>
          <a:srgbClr val="FFFFFF"/>
        </a:lt1>
        <a:dk2>
          <a:srgbClr val="CCD0CA"/>
        </a:dk2>
        <a:lt2>
          <a:srgbClr val="A7A491"/>
        </a:lt2>
        <a:accent1>
          <a:srgbClr val="33CCCC"/>
        </a:accent1>
        <a:accent2>
          <a:srgbClr val="004E4C"/>
        </a:accent2>
        <a:accent3>
          <a:srgbClr val="FFFFFF"/>
        </a:accent3>
        <a:accent4>
          <a:srgbClr val="353F33"/>
        </a:accent4>
        <a:accent5>
          <a:srgbClr val="ADE2E2"/>
        </a:accent5>
        <a:accent6>
          <a:srgbClr val="004644"/>
        </a:accent6>
        <a:hlink>
          <a:srgbClr val="477781"/>
        </a:hlink>
        <a:folHlink>
          <a:srgbClr val="85CC74"/>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FFFFF"/>
        </a:lt1>
        <a:dk2>
          <a:srgbClr val="676597"/>
        </a:dk2>
        <a:lt2>
          <a:srgbClr val="FFFFAF"/>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E7E6E6"/>
      </a:dk2>
      <a:lt2>
        <a:srgbClr val="44546A"/>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615</Words>
  <Application>Microsoft Office PowerPoint</Application>
  <DocSecurity>0</DocSecurity>
  <PresentationFormat>On-screen Show (4:3)</PresentationFormat>
  <Paragraphs>60</Paragraphs>
  <Slides>15</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15</vt:i4>
      </vt:variant>
    </vt:vector>
  </HeadingPairs>
  <TitlesOfParts>
    <vt:vector size="29" baseType="lpstr">
      <vt:lpstr>宋体</vt:lpstr>
      <vt:lpstr>.VnArial</vt:lpstr>
      <vt:lpstr>.VnTime</vt:lpstr>
      <vt:lpstr>Arial</vt:lpstr>
      <vt:lpstr>Times New Roman</vt:lpstr>
      <vt:lpstr>VNI-Times</vt:lpstr>
      <vt:lpstr>Wingdings</vt:lpstr>
      <vt:lpstr>默认设计模板</vt:lpstr>
      <vt:lpstr>默认设计模板</vt:lpstr>
      <vt:lpstr>默认设计模板</vt:lpstr>
      <vt:lpstr>默认设计模板</vt:lpstr>
      <vt:lpstr>默认设计模板</vt:lpstr>
      <vt:lpstr>默认设计模板</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Tôn trọng lẽ phải biểu hiện qua đâu?</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THCS céng hßa</dc:title>
  <dc:creator>Mr KIEN</dc:creator>
  <cp:lastModifiedBy>thuy an tran</cp:lastModifiedBy>
  <cp:revision>4</cp:revision>
  <dcterms:created xsi:type="dcterms:W3CDTF">2009-11-08T02:51:05Z</dcterms:created>
  <dcterms:modified xsi:type="dcterms:W3CDTF">2019-04-01T00:58:41Z</dcterms:modified>
</cp:coreProperties>
</file>